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01" r:id="rId2"/>
    <p:sldId id="295" r:id="rId3"/>
    <p:sldId id="29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57" userDrawn="1">
          <p15:clr>
            <a:srgbClr val="A4A3A4"/>
          </p15:clr>
        </p15:guide>
        <p15:guide id="2" pos="64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4" autoAdjust="0"/>
    <p:restoredTop sz="94660"/>
  </p:normalViewPr>
  <p:slideViewPr>
    <p:cSldViewPr>
      <p:cViewPr varScale="1">
        <p:scale>
          <a:sx n="99" d="100"/>
          <a:sy n="99" d="100"/>
        </p:scale>
        <p:origin x="84" y="252"/>
      </p:cViewPr>
      <p:guideLst>
        <p:guide orient="horz" pos="3357"/>
        <p:guide pos="64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3200" cy="43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321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91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950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44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10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254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906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510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49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97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392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4CBD9-B09B-4619-B4B1-495C8B1BEE27}" type="datetimeFigureOut">
              <a:rPr lang="ko-KR" altLang="en-US" smtClean="0"/>
              <a:t>2023-04-02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2CAE3-5E5F-4052-BDB3-46AB7DBB9E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820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" name="그룹 250"/>
          <p:cNvGrpSpPr/>
          <p:nvPr/>
        </p:nvGrpSpPr>
        <p:grpSpPr>
          <a:xfrm>
            <a:off x="6050127" y="647631"/>
            <a:ext cx="5412399" cy="3413127"/>
            <a:chOff x="1367475" y="601950"/>
            <a:chExt cx="7709325" cy="5011200"/>
          </a:xfrm>
        </p:grpSpPr>
        <p:grpSp>
          <p:nvGrpSpPr>
            <p:cNvPr id="252" name="그룹 251"/>
            <p:cNvGrpSpPr/>
            <p:nvPr/>
          </p:nvGrpSpPr>
          <p:grpSpPr>
            <a:xfrm>
              <a:off x="1367475" y="601950"/>
              <a:ext cx="7709325" cy="5011200"/>
              <a:chOff x="1560000" y="1528200"/>
              <a:chExt cx="8121600" cy="4739318"/>
            </a:xfrm>
          </p:grpSpPr>
          <p:cxnSp>
            <p:nvCxnSpPr>
              <p:cNvPr id="255" name="직선 연결선 254"/>
              <p:cNvCxnSpPr/>
              <p:nvPr/>
            </p:nvCxnSpPr>
            <p:spPr>
              <a:xfrm>
                <a:off x="2670419" y="1764928"/>
                <a:ext cx="0" cy="423240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직선 연결선 255"/>
              <p:cNvCxnSpPr/>
              <p:nvPr/>
            </p:nvCxnSpPr>
            <p:spPr>
              <a:xfrm>
                <a:off x="2947868" y="1764928"/>
                <a:ext cx="0" cy="4232405"/>
              </a:xfrm>
              <a:prstGeom prst="line">
                <a:avLst/>
              </a:prstGeom>
              <a:ln>
                <a:solidFill>
                  <a:srgbClr val="00B050"/>
                </a:solidFill>
                <a:headEnd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직선 연결선 256"/>
              <p:cNvCxnSpPr/>
              <p:nvPr/>
            </p:nvCxnSpPr>
            <p:spPr>
              <a:xfrm>
                <a:off x="6143989" y="1764928"/>
                <a:ext cx="0" cy="4232405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직선 연결선 257"/>
              <p:cNvCxnSpPr/>
              <p:nvPr/>
            </p:nvCxnSpPr>
            <p:spPr>
              <a:xfrm>
                <a:off x="9379746" y="1764928"/>
                <a:ext cx="0" cy="4232405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직선 연결선 258"/>
              <p:cNvCxnSpPr/>
              <p:nvPr/>
            </p:nvCxnSpPr>
            <p:spPr>
              <a:xfrm>
                <a:off x="2182559" y="2375378"/>
                <a:ext cx="7467333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직선 연결선 259"/>
              <p:cNvCxnSpPr/>
              <p:nvPr/>
            </p:nvCxnSpPr>
            <p:spPr>
              <a:xfrm>
                <a:off x="2166704" y="6262755"/>
                <a:ext cx="7467333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직선 연결선 260"/>
              <p:cNvCxnSpPr/>
              <p:nvPr/>
            </p:nvCxnSpPr>
            <p:spPr>
              <a:xfrm>
                <a:off x="2214267" y="6012218"/>
                <a:ext cx="7467333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직선 연결선 261"/>
              <p:cNvCxnSpPr/>
              <p:nvPr/>
            </p:nvCxnSpPr>
            <p:spPr>
              <a:xfrm>
                <a:off x="2182559" y="2124842"/>
                <a:ext cx="7467333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직선 연결선 262"/>
              <p:cNvCxnSpPr/>
              <p:nvPr/>
            </p:nvCxnSpPr>
            <p:spPr>
              <a:xfrm>
                <a:off x="9649392" y="1791636"/>
                <a:ext cx="0" cy="423240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4" name="TextBox 263"/>
              <p:cNvSpPr txBox="1"/>
              <p:nvPr/>
            </p:nvSpPr>
            <p:spPr>
              <a:xfrm>
                <a:off x="1739763" y="2080565"/>
                <a:ext cx="401701" cy="2564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ko-KR" sz="1200" dirty="0" smtClean="0"/>
                  <a:t>1cm</a:t>
                </a:r>
                <a:endParaRPr lang="ko-KR" altLang="en-US" sz="1200" dirty="0"/>
              </a:p>
            </p:txBody>
          </p:sp>
          <p:sp>
            <p:nvSpPr>
              <p:cNvPr id="265" name="TextBox 264"/>
              <p:cNvSpPr txBox="1"/>
              <p:nvPr/>
            </p:nvSpPr>
            <p:spPr>
              <a:xfrm>
                <a:off x="3417599" y="4120200"/>
                <a:ext cx="878176" cy="3381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ko-KR" sz="1200" dirty="0" smtClean="0"/>
                  <a:t>300cm</a:t>
                </a:r>
                <a:endParaRPr lang="ko-KR" altLang="en-US" sz="1200" dirty="0"/>
              </a:p>
            </p:txBody>
          </p:sp>
          <p:sp>
            <p:nvSpPr>
              <p:cNvPr id="266" name="TextBox 265"/>
              <p:cNvSpPr txBox="1"/>
              <p:nvPr/>
            </p:nvSpPr>
            <p:spPr>
              <a:xfrm>
                <a:off x="6323753" y="2769468"/>
                <a:ext cx="988704" cy="3381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ko-KR" sz="1200" dirty="0" smtClean="0"/>
                  <a:t>450cm</a:t>
                </a:r>
                <a:endParaRPr lang="ko-KR" altLang="en-US" sz="1200" dirty="0"/>
              </a:p>
            </p:txBody>
          </p:sp>
          <p:sp>
            <p:nvSpPr>
              <p:cNvPr id="267" name="타원 266"/>
              <p:cNvSpPr/>
              <p:nvPr/>
            </p:nvSpPr>
            <p:spPr>
              <a:xfrm>
                <a:off x="2881966" y="2389417"/>
                <a:ext cx="122783" cy="10779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/>
              </a:p>
            </p:txBody>
          </p:sp>
          <p:sp>
            <p:nvSpPr>
              <p:cNvPr id="268" name="타원 267"/>
              <p:cNvSpPr/>
              <p:nvPr/>
            </p:nvSpPr>
            <p:spPr>
              <a:xfrm>
                <a:off x="6082599" y="2392420"/>
                <a:ext cx="122783" cy="10779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/>
              </a:p>
            </p:txBody>
          </p:sp>
          <p:sp>
            <p:nvSpPr>
              <p:cNvPr id="269" name="타원 268"/>
              <p:cNvSpPr/>
              <p:nvPr/>
            </p:nvSpPr>
            <p:spPr>
              <a:xfrm>
                <a:off x="9318355" y="2392420"/>
                <a:ext cx="122783" cy="10779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/>
              </a:p>
            </p:txBody>
          </p:sp>
          <p:sp>
            <p:nvSpPr>
              <p:cNvPr id="270" name="타원 269"/>
              <p:cNvSpPr/>
              <p:nvPr/>
            </p:nvSpPr>
            <p:spPr>
              <a:xfrm>
                <a:off x="9318355" y="5882033"/>
                <a:ext cx="122783" cy="10779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/>
              </a:p>
            </p:txBody>
          </p:sp>
          <p:sp>
            <p:nvSpPr>
              <p:cNvPr id="271" name="직사각형 270"/>
              <p:cNvSpPr/>
              <p:nvPr/>
            </p:nvSpPr>
            <p:spPr>
              <a:xfrm>
                <a:off x="2669826" y="2375378"/>
                <a:ext cx="6979566" cy="3630464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/>
              </a:p>
            </p:txBody>
          </p:sp>
          <p:sp>
            <p:nvSpPr>
              <p:cNvPr id="272" name="TextBox 271"/>
              <p:cNvSpPr txBox="1"/>
              <p:nvPr/>
            </p:nvSpPr>
            <p:spPr>
              <a:xfrm>
                <a:off x="2818350" y="1528200"/>
                <a:ext cx="401701" cy="2564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ko-KR" sz="1200" dirty="0" smtClean="0"/>
                  <a:t>1cm</a:t>
                </a:r>
                <a:endParaRPr lang="ko-KR" altLang="en-US" sz="1200" dirty="0"/>
              </a:p>
            </p:txBody>
          </p:sp>
          <p:sp>
            <p:nvSpPr>
              <p:cNvPr id="273" name="타원 272"/>
              <p:cNvSpPr/>
              <p:nvPr/>
            </p:nvSpPr>
            <p:spPr>
              <a:xfrm>
                <a:off x="2680289" y="5888655"/>
                <a:ext cx="122783" cy="10779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 dirty="0"/>
              </a:p>
            </p:txBody>
          </p:sp>
          <p:sp>
            <p:nvSpPr>
              <p:cNvPr id="274" name="타원 273"/>
              <p:cNvSpPr/>
              <p:nvPr/>
            </p:nvSpPr>
            <p:spPr>
              <a:xfrm>
                <a:off x="9513932" y="5900254"/>
                <a:ext cx="122783" cy="10779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 dirty="0"/>
              </a:p>
            </p:txBody>
          </p:sp>
          <p:sp>
            <p:nvSpPr>
              <p:cNvPr id="275" name="타원 274"/>
              <p:cNvSpPr/>
              <p:nvPr/>
            </p:nvSpPr>
            <p:spPr>
              <a:xfrm>
                <a:off x="9520538" y="2375873"/>
                <a:ext cx="122783" cy="10779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 dirty="0"/>
              </a:p>
            </p:txBody>
          </p:sp>
          <p:sp>
            <p:nvSpPr>
              <p:cNvPr id="276" name="타원 275"/>
              <p:cNvSpPr/>
              <p:nvPr/>
            </p:nvSpPr>
            <p:spPr>
              <a:xfrm>
                <a:off x="2667077" y="2378769"/>
                <a:ext cx="122783" cy="10779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 dirty="0"/>
              </a:p>
            </p:txBody>
          </p:sp>
          <p:sp>
            <p:nvSpPr>
              <p:cNvPr id="277" name="TextBox 276"/>
              <p:cNvSpPr txBox="1"/>
              <p:nvPr/>
            </p:nvSpPr>
            <p:spPr>
              <a:xfrm>
                <a:off x="5874343" y="1528200"/>
                <a:ext cx="808938" cy="6763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ko-KR" sz="1200" dirty="0" smtClean="0"/>
                  <a:t>225cm</a:t>
                </a:r>
                <a:endParaRPr lang="ko-KR" altLang="en-US" sz="1200" dirty="0"/>
              </a:p>
            </p:txBody>
          </p:sp>
          <p:sp>
            <p:nvSpPr>
              <p:cNvPr id="278" name="TextBox 277"/>
              <p:cNvSpPr txBox="1"/>
              <p:nvPr/>
            </p:nvSpPr>
            <p:spPr>
              <a:xfrm>
                <a:off x="8840454" y="1528200"/>
                <a:ext cx="808938" cy="2564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ko-KR" sz="1200" dirty="0" smtClean="0"/>
                  <a:t>449cm</a:t>
                </a:r>
                <a:endParaRPr lang="ko-KR" altLang="en-US" sz="1200" dirty="0"/>
              </a:p>
            </p:txBody>
          </p:sp>
          <p:sp>
            <p:nvSpPr>
              <p:cNvPr id="279" name="타원 278"/>
              <p:cNvSpPr/>
              <p:nvPr/>
            </p:nvSpPr>
            <p:spPr>
              <a:xfrm>
                <a:off x="2883132" y="5880602"/>
                <a:ext cx="122783" cy="10779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 dirty="0"/>
              </a:p>
            </p:txBody>
          </p:sp>
          <p:sp>
            <p:nvSpPr>
              <p:cNvPr id="280" name="타원 279"/>
              <p:cNvSpPr/>
              <p:nvPr/>
            </p:nvSpPr>
            <p:spPr>
              <a:xfrm>
                <a:off x="6082599" y="5884214"/>
                <a:ext cx="122783" cy="10779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/>
              </a:p>
            </p:txBody>
          </p:sp>
          <p:cxnSp>
            <p:nvCxnSpPr>
              <p:cNvPr id="281" name="직선 화살표 연결선 280"/>
              <p:cNvCxnSpPr/>
              <p:nvPr/>
            </p:nvCxnSpPr>
            <p:spPr>
              <a:xfrm>
                <a:off x="2662148" y="2920528"/>
                <a:ext cx="6987244" cy="6758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2" name="TextBox 281"/>
              <p:cNvSpPr txBox="1"/>
              <p:nvPr/>
            </p:nvSpPr>
            <p:spPr>
              <a:xfrm>
                <a:off x="1560000" y="4211112"/>
                <a:ext cx="944147" cy="2564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ko-KR" sz="1200" dirty="0" smtClean="0"/>
                  <a:t>288cm</a:t>
                </a:r>
                <a:endParaRPr lang="ko-KR" altLang="en-US" sz="1200" dirty="0"/>
              </a:p>
            </p:txBody>
          </p:sp>
          <p:sp>
            <p:nvSpPr>
              <p:cNvPr id="283" name="직사각형 282"/>
              <p:cNvSpPr/>
              <p:nvPr/>
            </p:nvSpPr>
            <p:spPr>
              <a:xfrm>
                <a:off x="2669826" y="2140501"/>
                <a:ext cx="6979566" cy="4122254"/>
              </a:xfrm>
              <a:prstGeom prst="rect">
                <a:avLst/>
              </a:prstGeom>
              <a:noFill/>
              <a:ln w="381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4800"/>
              </a:p>
            </p:txBody>
          </p:sp>
          <p:sp>
            <p:nvSpPr>
              <p:cNvPr id="284" name="TextBox 283"/>
              <p:cNvSpPr txBox="1"/>
              <p:nvPr/>
            </p:nvSpPr>
            <p:spPr>
              <a:xfrm>
                <a:off x="1793564" y="5964012"/>
                <a:ext cx="401701" cy="2564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ko-KR" sz="1200" dirty="0" smtClean="0"/>
                  <a:t>1cm</a:t>
                </a:r>
                <a:endParaRPr lang="ko-KR" altLang="en-US" sz="1200" dirty="0"/>
              </a:p>
            </p:txBody>
          </p:sp>
          <p:cxnSp>
            <p:nvCxnSpPr>
              <p:cNvPr id="285" name="직선 화살표 연결선 284"/>
              <p:cNvCxnSpPr/>
              <p:nvPr/>
            </p:nvCxnSpPr>
            <p:spPr>
              <a:xfrm flipV="1">
                <a:off x="2666564" y="1934619"/>
                <a:ext cx="260032" cy="5527"/>
              </a:xfrm>
              <a:prstGeom prst="straightConnector1">
                <a:avLst/>
              </a:prstGeom>
              <a:ln>
                <a:headEnd type="triangle" w="med" len="sm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직선 화살표 연결선 285"/>
              <p:cNvCxnSpPr/>
              <p:nvPr/>
            </p:nvCxnSpPr>
            <p:spPr>
              <a:xfrm flipV="1">
                <a:off x="2930800" y="1922746"/>
                <a:ext cx="6448945" cy="11327"/>
              </a:xfrm>
              <a:prstGeom prst="straightConnector1">
                <a:avLst/>
              </a:prstGeom>
              <a:ln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직선 화살표 연결선 286"/>
              <p:cNvCxnSpPr/>
              <p:nvPr/>
            </p:nvCxnSpPr>
            <p:spPr>
              <a:xfrm flipV="1">
                <a:off x="9379746" y="1922746"/>
                <a:ext cx="260032" cy="5527"/>
              </a:xfrm>
              <a:prstGeom prst="straightConnector1">
                <a:avLst/>
              </a:prstGeom>
              <a:ln>
                <a:headEnd type="triangle" w="med" len="sm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8" name="TextBox 287"/>
              <p:cNvSpPr txBox="1"/>
              <p:nvPr/>
            </p:nvSpPr>
            <p:spPr>
              <a:xfrm>
                <a:off x="3717170" y="1686016"/>
                <a:ext cx="988703" cy="2564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ko-KR" sz="1200" dirty="0" smtClean="0"/>
                  <a:t>448cm</a:t>
                </a:r>
                <a:endParaRPr lang="ko-KR" altLang="en-US" sz="1200" dirty="0"/>
              </a:p>
            </p:txBody>
          </p:sp>
          <p:cxnSp>
            <p:nvCxnSpPr>
              <p:cNvPr id="289" name="직선 화살표 연결선 288"/>
              <p:cNvCxnSpPr/>
              <p:nvPr/>
            </p:nvCxnSpPr>
            <p:spPr>
              <a:xfrm>
                <a:off x="3412699" y="2138430"/>
                <a:ext cx="3601" cy="4129020"/>
              </a:xfrm>
              <a:prstGeom prst="straightConnector1">
                <a:avLst/>
              </a:prstGeom>
              <a:ln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직선 화살표 연결선 289"/>
              <p:cNvCxnSpPr/>
              <p:nvPr/>
            </p:nvCxnSpPr>
            <p:spPr>
              <a:xfrm flipH="1">
                <a:off x="2519504" y="2353745"/>
                <a:ext cx="10343" cy="3670296"/>
              </a:xfrm>
              <a:prstGeom prst="straightConnector1">
                <a:avLst/>
              </a:prstGeom>
              <a:ln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직선 화살표 연결선 290"/>
              <p:cNvCxnSpPr/>
              <p:nvPr/>
            </p:nvCxnSpPr>
            <p:spPr>
              <a:xfrm>
                <a:off x="2520742" y="6015153"/>
                <a:ext cx="611" cy="252365"/>
              </a:xfrm>
              <a:prstGeom prst="straightConnector1">
                <a:avLst/>
              </a:prstGeom>
              <a:ln>
                <a:headEnd type="triangle" w="med" len="sm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직선 화살표 연결선 291"/>
              <p:cNvCxnSpPr/>
              <p:nvPr/>
            </p:nvCxnSpPr>
            <p:spPr>
              <a:xfrm>
                <a:off x="2530258" y="2133000"/>
                <a:ext cx="611" cy="252365"/>
              </a:xfrm>
              <a:prstGeom prst="straightConnector1">
                <a:avLst/>
              </a:prstGeom>
              <a:ln>
                <a:headEnd type="triangle" w="med" len="sm"/>
                <a:tailEnd type="triangl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3" name="직선 화살표 연결선 252"/>
            <p:cNvCxnSpPr/>
            <p:nvPr/>
          </p:nvCxnSpPr>
          <p:spPr>
            <a:xfrm>
              <a:off x="2413675" y="1508289"/>
              <a:ext cx="6617976" cy="3818241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4" name="그룹 293"/>
          <p:cNvGrpSpPr/>
          <p:nvPr/>
        </p:nvGrpSpPr>
        <p:grpSpPr>
          <a:xfrm>
            <a:off x="1555949" y="5995620"/>
            <a:ext cx="3326400" cy="0"/>
            <a:chOff x="2424000" y="5632200"/>
            <a:chExt cx="3326400" cy="0"/>
          </a:xfrm>
        </p:grpSpPr>
        <p:cxnSp>
          <p:nvCxnSpPr>
            <p:cNvPr id="345" name="직선 연결선 344"/>
            <p:cNvCxnSpPr/>
            <p:nvPr/>
          </p:nvCxnSpPr>
          <p:spPr>
            <a:xfrm>
              <a:off x="2424000" y="5632200"/>
              <a:ext cx="3326400" cy="0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직선 연결선 345"/>
            <p:cNvCxnSpPr/>
            <p:nvPr/>
          </p:nvCxnSpPr>
          <p:spPr>
            <a:xfrm>
              <a:off x="4614620" y="5632200"/>
              <a:ext cx="1123200" cy="0"/>
            </a:xfrm>
            <a:prstGeom prst="line">
              <a:avLst/>
            </a:prstGeom>
            <a:ln w="635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5" name="그룹 294"/>
          <p:cNvGrpSpPr/>
          <p:nvPr/>
        </p:nvGrpSpPr>
        <p:grpSpPr>
          <a:xfrm>
            <a:off x="1548389" y="3937200"/>
            <a:ext cx="3326400" cy="0"/>
            <a:chOff x="2424000" y="5632200"/>
            <a:chExt cx="3326400" cy="0"/>
          </a:xfrm>
        </p:grpSpPr>
        <p:cxnSp>
          <p:nvCxnSpPr>
            <p:cNvPr id="343" name="직선 연결선 342"/>
            <p:cNvCxnSpPr/>
            <p:nvPr/>
          </p:nvCxnSpPr>
          <p:spPr>
            <a:xfrm>
              <a:off x="2424000" y="5632200"/>
              <a:ext cx="3326400" cy="0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직선 연결선 343"/>
            <p:cNvCxnSpPr/>
            <p:nvPr/>
          </p:nvCxnSpPr>
          <p:spPr>
            <a:xfrm>
              <a:off x="4614620" y="5632200"/>
              <a:ext cx="1123200" cy="0"/>
            </a:xfrm>
            <a:prstGeom prst="line">
              <a:avLst/>
            </a:prstGeom>
            <a:ln w="635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6" name="직선 연결선 295"/>
          <p:cNvCxnSpPr/>
          <p:nvPr/>
        </p:nvCxnSpPr>
        <p:spPr>
          <a:xfrm flipV="1">
            <a:off x="1685549" y="3861000"/>
            <a:ext cx="0" cy="220320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직선 연결선 296"/>
          <p:cNvCxnSpPr/>
          <p:nvPr/>
        </p:nvCxnSpPr>
        <p:spPr>
          <a:xfrm flipV="1">
            <a:off x="4623149" y="3861000"/>
            <a:ext cx="0" cy="220320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직선 연결선 297"/>
          <p:cNvCxnSpPr/>
          <p:nvPr/>
        </p:nvCxnSpPr>
        <p:spPr>
          <a:xfrm flipV="1">
            <a:off x="3888749" y="3861000"/>
            <a:ext cx="0" cy="220320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직선 연결선 298"/>
          <p:cNvCxnSpPr/>
          <p:nvPr/>
        </p:nvCxnSpPr>
        <p:spPr>
          <a:xfrm flipV="1">
            <a:off x="3154349" y="3861000"/>
            <a:ext cx="0" cy="22032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직선 연결선 299"/>
          <p:cNvCxnSpPr/>
          <p:nvPr/>
        </p:nvCxnSpPr>
        <p:spPr>
          <a:xfrm flipV="1">
            <a:off x="2419949" y="3861000"/>
            <a:ext cx="0" cy="220320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직선 연결선 300"/>
          <p:cNvCxnSpPr/>
          <p:nvPr/>
        </p:nvCxnSpPr>
        <p:spPr>
          <a:xfrm flipV="1">
            <a:off x="1815149" y="6021000"/>
            <a:ext cx="0" cy="435891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직선 연결선 301"/>
          <p:cNvCxnSpPr/>
          <p:nvPr/>
        </p:nvCxnSpPr>
        <p:spPr>
          <a:xfrm flipV="1">
            <a:off x="4493549" y="6021000"/>
            <a:ext cx="0" cy="435891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직선 연결선 302"/>
          <p:cNvCxnSpPr/>
          <p:nvPr/>
        </p:nvCxnSpPr>
        <p:spPr>
          <a:xfrm flipV="1">
            <a:off x="1771949" y="3947400"/>
            <a:ext cx="0" cy="435891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직선 연결선 303"/>
          <p:cNvCxnSpPr/>
          <p:nvPr/>
        </p:nvCxnSpPr>
        <p:spPr>
          <a:xfrm flipV="1">
            <a:off x="4536749" y="3904200"/>
            <a:ext cx="0" cy="435891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직선 연결선 304"/>
          <p:cNvCxnSpPr/>
          <p:nvPr/>
        </p:nvCxnSpPr>
        <p:spPr>
          <a:xfrm flipV="1">
            <a:off x="3283949" y="5977800"/>
            <a:ext cx="0" cy="435891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직선 연결선 305"/>
          <p:cNvCxnSpPr/>
          <p:nvPr/>
        </p:nvCxnSpPr>
        <p:spPr>
          <a:xfrm flipV="1">
            <a:off x="3283949" y="3947400"/>
            <a:ext cx="0" cy="435891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" name="그림 3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801" y="5867221"/>
            <a:ext cx="195994" cy="203833"/>
          </a:xfrm>
          <a:prstGeom prst="rect">
            <a:avLst/>
          </a:prstGeom>
        </p:spPr>
      </p:pic>
      <p:pic>
        <p:nvPicPr>
          <p:cNvPr id="308" name="그림 30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801" y="5881171"/>
            <a:ext cx="195994" cy="203833"/>
          </a:xfrm>
          <a:prstGeom prst="rect">
            <a:avLst/>
          </a:prstGeom>
        </p:spPr>
      </p:pic>
      <p:pic>
        <p:nvPicPr>
          <p:cNvPr id="309" name="그림 3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755" y="3793621"/>
            <a:ext cx="195994" cy="203833"/>
          </a:xfrm>
          <a:prstGeom prst="rect">
            <a:avLst/>
          </a:prstGeom>
        </p:spPr>
      </p:pic>
      <p:pic>
        <p:nvPicPr>
          <p:cNvPr id="310" name="그림 30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526" y="3836821"/>
            <a:ext cx="195994" cy="203833"/>
          </a:xfrm>
          <a:prstGeom prst="rect">
            <a:avLst/>
          </a:prstGeom>
        </p:spPr>
      </p:pic>
      <p:pic>
        <p:nvPicPr>
          <p:cNvPr id="311" name="그림 3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674" y="3622314"/>
            <a:ext cx="187858" cy="195372"/>
          </a:xfrm>
          <a:prstGeom prst="rect">
            <a:avLst/>
          </a:prstGeom>
        </p:spPr>
      </p:pic>
      <p:pic>
        <p:nvPicPr>
          <p:cNvPr id="312" name="그림 3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674" y="6084714"/>
            <a:ext cx="187858" cy="195372"/>
          </a:xfrm>
          <a:prstGeom prst="rect">
            <a:avLst/>
          </a:prstGeom>
        </p:spPr>
      </p:pic>
      <p:pic>
        <p:nvPicPr>
          <p:cNvPr id="313" name="그림 3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6749" y="3645000"/>
            <a:ext cx="187858" cy="195372"/>
          </a:xfrm>
          <a:prstGeom prst="rect">
            <a:avLst/>
          </a:prstGeom>
        </p:spPr>
      </p:pic>
      <p:pic>
        <p:nvPicPr>
          <p:cNvPr id="314" name="그림 3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9949" y="6064200"/>
            <a:ext cx="187858" cy="195372"/>
          </a:xfrm>
          <a:prstGeom prst="rect">
            <a:avLst/>
          </a:prstGeom>
        </p:spPr>
      </p:pic>
      <p:pic>
        <p:nvPicPr>
          <p:cNvPr id="315" name="그림 3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324" y="3784800"/>
            <a:ext cx="320492" cy="307138"/>
          </a:xfrm>
          <a:prstGeom prst="rect">
            <a:avLst/>
          </a:prstGeom>
        </p:spPr>
      </p:pic>
      <p:pic>
        <p:nvPicPr>
          <p:cNvPr id="316" name="그림 3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4749" y="5805000"/>
            <a:ext cx="320492" cy="307138"/>
          </a:xfrm>
          <a:prstGeom prst="rect">
            <a:avLst/>
          </a:prstGeom>
        </p:spPr>
      </p:pic>
      <p:pic>
        <p:nvPicPr>
          <p:cNvPr id="317" name="그림 3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624" y="5847525"/>
            <a:ext cx="320492" cy="307138"/>
          </a:xfrm>
          <a:prstGeom prst="rect">
            <a:avLst/>
          </a:prstGeom>
        </p:spPr>
      </p:pic>
      <p:pic>
        <p:nvPicPr>
          <p:cNvPr id="318" name="그림 3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528" y="3774600"/>
            <a:ext cx="320492" cy="307138"/>
          </a:xfrm>
          <a:prstGeom prst="rect">
            <a:avLst/>
          </a:prstGeom>
        </p:spPr>
      </p:pic>
      <p:pic>
        <p:nvPicPr>
          <p:cNvPr id="319" name="그림 3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3949" y="5545800"/>
            <a:ext cx="190554" cy="379376"/>
          </a:xfrm>
          <a:prstGeom prst="rect">
            <a:avLst/>
          </a:prstGeom>
        </p:spPr>
      </p:pic>
      <p:pic>
        <p:nvPicPr>
          <p:cNvPr id="320" name="그림 3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7549" y="5589000"/>
            <a:ext cx="190554" cy="379376"/>
          </a:xfrm>
          <a:prstGeom prst="rect">
            <a:avLst/>
          </a:prstGeom>
        </p:spPr>
      </p:pic>
      <p:pic>
        <p:nvPicPr>
          <p:cNvPr id="321" name="그림 3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1949" y="5545800"/>
            <a:ext cx="190554" cy="379376"/>
          </a:xfrm>
          <a:prstGeom prst="rect">
            <a:avLst/>
          </a:prstGeom>
        </p:spPr>
      </p:pic>
      <p:pic>
        <p:nvPicPr>
          <p:cNvPr id="322" name="그림 3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3949" y="3515400"/>
            <a:ext cx="190554" cy="379376"/>
          </a:xfrm>
          <a:prstGeom prst="rect">
            <a:avLst/>
          </a:prstGeom>
        </p:spPr>
      </p:pic>
      <p:pic>
        <p:nvPicPr>
          <p:cNvPr id="323" name="그림 3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7549" y="3515400"/>
            <a:ext cx="190554" cy="379376"/>
          </a:xfrm>
          <a:prstGeom prst="rect">
            <a:avLst/>
          </a:prstGeom>
        </p:spPr>
      </p:pic>
      <p:pic>
        <p:nvPicPr>
          <p:cNvPr id="324" name="그림 3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5149" y="3515400"/>
            <a:ext cx="190554" cy="379376"/>
          </a:xfrm>
          <a:prstGeom prst="rect">
            <a:avLst/>
          </a:prstGeom>
        </p:spPr>
      </p:pic>
      <p:grpSp>
        <p:nvGrpSpPr>
          <p:cNvPr id="325" name="그룹 324"/>
          <p:cNvGrpSpPr/>
          <p:nvPr/>
        </p:nvGrpSpPr>
        <p:grpSpPr>
          <a:xfrm rot="4140585">
            <a:off x="1365775" y="5621589"/>
            <a:ext cx="434734" cy="261622"/>
            <a:chOff x="4263188" y="1474732"/>
            <a:chExt cx="434734" cy="261622"/>
          </a:xfrm>
        </p:grpSpPr>
        <p:pic>
          <p:nvPicPr>
            <p:cNvPr id="341" name="그림 340">
              <a:extLst>
                <a:ext uri="{FF2B5EF4-FFF2-40B4-BE49-F238E27FC236}">
                  <a16:creationId xmlns:a16="http://schemas.microsoft.com/office/drawing/2014/main" id="{26FE6AB3-860B-4FC9-8AB9-83C2217773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318196" flipH="1">
              <a:off x="4300681" y="1577350"/>
              <a:ext cx="293615" cy="159004"/>
            </a:xfrm>
            <a:prstGeom prst="rect">
              <a:avLst/>
            </a:prstGeom>
          </p:spPr>
        </p:pic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319C1FC2-54A4-4F12-9D62-F5F26BFF379F}"/>
                </a:ext>
              </a:extLst>
            </p:cNvPr>
            <p:cNvSpPr txBox="1"/>
            <p:nvPr/>
          </p:nvSpPr>
          <p:spPr>
            <a:xfrm rot="1374836">
              <a:off x="4263188" y="1474732"/>
              <a:ext cx="43473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25x25</a:t>
              </a:r>
              <a:endParaRPr lang="ko-KR" altLang="en-US" sz="800" dirty="0"/>
            </a:p>
          </p:txBody>
        </p:sp>
      </p:grpSp>
      <p:grpSp>
        <p:nvGrpSpPr>
          <p:cNvPr id="326" name="그룹 325"/>
          <p:cNvGrpSpPr/>
          <p:nvPr/>
        </p:nvGrpSpPr>
        <p:grpSpPr>
          <a:xfrm rot="4140585">
            <a:off x="4605775" y="5621589"/>
            <a:ext cx="434734" cy="261622"/>
            <a:chOff x="4263188" y="1474732"/>
            <a:chExt cx="434734" cy="261622"/>
          </a:xfrm>
        </p:grpSpPr>
        <p:pic>
          <p:nvPicPr>
            <p:cNvPr id="339" name="그림 338">
              <a:extLst>
                <a:ext uri="{FF2B5EF4-FFF2-40B4-BE49-F238E27FC236}">
                  <a16:creationId xmlns:a16="http://schemas.microsoft.com/office/drawing/2014/main" id="{26FE6AB3-860B-4FC9-8AB9-83C2217773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318196" flipH="1">
              <a:off x="4300681" y="1577350"/>
              <a:ext cx="293615" cy="159004"/>
            </a:xfrm>
            <a:prstGeom prst="rect">
              <a:avLst/>
            </a:prstGeom>
          </p:spPr>
        </p:pic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319C1FC2-54A4-4F12-9D62-F5F26BFF379F}"/>
                </a:ext>
              </a:extLst>
            </p:cNvPr>
            <p:cNvSpPr txBox="1"/>
            <p:nvPr/>
          </p:nvSpPr>
          <p:spPr>
            <a:xfrm rot="1374836">
              <a:off x="4263188" y="1474732"/>
              <a:ext cx="43473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25x25</a:t>
              </a:r>
              <a:endParaRPr lang="ko-KR" altLang="en-US" sz="800" dirty="0"/>
            </a:p>
          </p:txBody>
        </p:sp>
      </p:grpSp>
      <p:grpSp>
        <p:nvGrpSpPr>
          <p:cNvPr id="327" name="그룹 326"/>
          <p:cNvGrpSpPr/>
          <p:nvPr/>
        </p:nvGrpSpPr>
        <p:grpSpPr>
          <a:xfrm rot="4140585" flipH="1" flipV="1">
            <a:off x="4576529" y="4053393"/>
            <a:ext cx="420910" cy="282013"/>
            <a:chOff x="4263188" y="1474732"/>
            <a:chExt cx="434734" cy="261622"/>
          </a:xfrm>
        </p:grpSpPr>
        <p:pic>
          <p:nvPicPr>
            <p:cNvPr id="337" name="그림 336">
              <a:extLst>
                <a:ext uri="{FF2B5EF4-FFF2-40B4-BE49-F238E27FC236}">
                  <a16:creationId xmlns:a16="http://schemas.microsoft.com/office/drawing/2014/main" id="{26FE6AB3-860B-4FC9-8AB9-83C2217773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318196" flipH="1">
              <a:off x="4300681" y="1577350"/>
              <a:ext cx="293615" cy="159004"/>
            </a:xfrm>
            <a:prstGeom prst="rect">
              <a:avLst/>
            </a:prstGeom>
          </p:spPr>
        </p:pic>
        <p:sp>
          <p:nvSpPr>
            <p:cNvPr id="338" name="TextBox 337">
              <a:extLst>
                <a:ext uri="{FF2B5EF4-FFF2-40B4-BE49-F238E27FC236}">
                  <a16:creationId xmlns:a16="http://schemas.microsoft.com/office/drawing/2014/main" id="{319C1FC2-54A4-4F12-9D62-F5F26BFF379F}"/>
                </a:ext>
              </a:extLst>
            </p:cNvPr>
            <p:cNvSpPr txBox="1"/>
            <p:nvPr/>
          </p:nvSpPr>
          <p:spPr>
            <a:xfrm rot="1374836">
              <a:off x="4263188" y="1474732"/>
              <a:ext cx="43473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25x25</a:t>
              </a:r>
              <a:endParaRPr lang="ko-KR" altLang="en-US" sz="800" dirty="0"/>
            </a:p>
          </p:txBody>
        </p:sp>
      </p:grpSp>
      <p:grpSp>
        <p:nvGrpSpPr>
          <p:cNvPr id="328" name="그룹 327"/>
          <p:cNvGrpSpPr/>
          <p:nvPr/>
        </p:nvGrpSpPr>
        <p:grpSpPr>
          <a:xfrm rot="4140585" flipH="1" flipV="1">
            <a:off x="1293331" y="4010192"/>
            <a:ext cx="420910" cy="282013"/>
            <a:chOff x="4263188" y="1474732"/>
            <a:chExt cx="434734" cy="261622"/>
          </a:xfrm>
        </p:grpSpPr>
        <p:pic>
          <p:nvPicPr>
            <p:cNvPr id="335" name="그림 334">
              <a:extLst>
                <a:ext uri="{FF2B5EF4-FFF2-40B4-BE49-F238E27FC236}">
                  <a16:creationId xmlns:a16="http://schemas.microsoft.com/office/drawing/2014/main" id="{26FE6AB3-860B-4FC9-8AB9-83C2217773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318196" flipH="1">
              <a:off x="4300681" y="1577350"/>
              <a:ext cx="293615" cy="159004"/>
            </a:xfrm>
            <a:prstGeom prst="rect">
              <a:avLst/>
            </a:prstGeom>
          </p:spPr>
        </p:pic>
        <p:sp>
          <p:nvSpPr>
            <p:cNvPr id="336" name="TextBox 335">
              <a:extLst>
                <a:ext uri="{FF2B5EF4-FFF2-40B4-BE49-F238E27FC236}">
                  <a16:creationId xmlns:a16="http://schemas.microsoft.com/office/drawing/2014/main" id="{319C1FC2-54A4-4F12-9D62-F5F26BFF379F}"/>
                </a:ext>
              </a:extLst>
            </p:cNvPr>
            <p:cNvSpPr txBox="1"/>
            <p:nvPr/>
          </p:nvSpPr>
          <p:spPr>
            <a:xfrm rot="1374836">
              <a:off x="4263188" y="1474732"/>
              <a:ext cx="43473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25x25</a:t>
              </a:r>
              <a:endParaRPr lang="ko-KR" altLang="en-US" sz="800" dirty="0"/>
            </a:p>
          </p:txBody>
        </p:sp>
      </p:grpSp>
      <p:cxnSp>
        <p:nvCxnSpPr>
          <p:cNvPr id="329" name="직선 연결선 328"/>
          <p:cNvCxnSpPr/>
          <p:nvPr/>
        </p:nvCxnSpPr>
        <p:spPr>
          <a:xfrm flipV="1">
            <a:off x="2808749" y="3861000"/>
            <a:ext cx="0" cy="220320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직선 연결선 329"/>
          <p:cNvCxnSpPr/>
          <p:nvPr/>
        </p:nvCxnSpPr>
        <p:spPr>
          <a:xfrm flipV="1">
            <a:off x="2031149" y="3861000"/>
            <a:ext cx="0" cy="220320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직선 연결선 330"/>
          <p:cNvCxnSpPr/>
          <p:nvPr/>
        </p:nvCxnSpPr>
        <p:spPr>
          <a:xfrm flipV="1">
            <a:off x="3499949" y="3861000"/>
            <a:ext cx="0" cy="220320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직선 연결선 331"/>
          <p:cNvCxnSpPr/>
          <p:nvPr/>
        </p:nvCxnSpPr>
        <p:spPr>
          <a:xfrm flipV="1">
            <a:off x="4191149" y="3861000"/>
            <a:ext cx="0" cy="220320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3" name="그림 3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3149" y="3731400"/>
            <a:ext cx="416366" cy="107855"/>
          </a:xfrm>
          <a:prstGeom prst="rect">
            <a:avLst/>
          </a:prstGeom>
        </p:spPr>
      </p:pic>
      <p:pic>
        <p:nvPicPr>
          <p:cNvPr id="334" name="그림 3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99949" y="6085945"/>
            <a:ext cx="416366" cy="107855"/>
          </a:xfrm>
          <a:prstGeom prst="rect">
            <a:avLst/>
          </a:prstGeom>
        </p:spPr>
      </p:pic>
      <p:pic>
        <p:nvPicPr>
          <p:cNvPr id="347" name="그림 34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8944" y="6117839"/>
            <a:ext cx="416366" cy="107855"/>
          </a:xfrm>
          <a:prstGeom prst="rect">
            <a:avLst/>
          </a:prstGeom>
        </p:spPr>
      </p:pic>
      <p:pic>
        <p:nvPicPr>
          <p:cNvPr id="348" name="그림 3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5520" y="3748598"/>
            <a:ext cx="416366" cy="107855"/>
          </a:xfrm>
          <a:prstGeom prst="rect">
            <a:avLst/>
          </a:prstGeom>
        </p:spPr>
      </p:pic>
      <p:pic>
        <p:nvPicPr>
          <p:cNvPr id="349" name="그림 3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4544565" y="4968719"/>
            <a:ext cx="416366" cy="107855"/>
          </a:xfrm>
          <a:prstGeom prst="rect">
            <a:avLst/>
          </a:prstGeom>
        </p:spPr>
      </p:pic>
      <p:pic>
        <p:nvPicPr>
          <p:cNvPr id="350" name="그림 34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1558021" y="4950430"/>
            <a:ext cx="416366" cy="107855"/>
          </a:xfrm>
          <a:prstGeom prst="rect">
            <a:avLst/>
          </a:prstGeom>
        </p:spPr>
      </p:pic>
      <p:sp>
        <p:nvSpPr>
          <p:cNvPr id="353" name="TextBox 352"/>
          <p:cNvSpPr txBox="1"/>
          <p:nvPr/>
        </p:nvSpPr>
        <p:spPr>
          <a:xfrm>
            <a:off x="501539" y="406470"/>
            <a:ext cx="150682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600" dirty="0" err="1" smtClean="0"/>
              <a:t>포도덕장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설계</a:t>
            </a:r>
            <a:r>
              <a:rPr lang="en-US" altLang="ko-KR" sz="1600" dirty="0" smtClean="0"/>
              <a:t>(1)</a:t>
            </a:r>
            <a:endParaRPr lang="ko-KR" altLang="en-US" sz="1600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558948"/>
              </p:ext>
            </p:extLst>
          </p:nvPr>
        </p:nvGraphicFramePr>
        <p:xfrm>
          <a:off x="6082752" y="4311694"/>
          <a:ext cx="5586048" cy="1978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2048">
                  <a:extLst>
                    <a:ext uri="{9D8B030D-6E8A-4147-A177-3AD203B41FA5}">
                      <a16:colId xmlns:a16="http://schemas.microsoft.com/office/drawing/2014/main" val="1819398420"/>
                    </a:ext>
                  </a:extLst>
                </a:gridCol>
                <a:gridCol w="345600">
                  <a:extLst>
                    <a:ext uri="{9D8B030D-6E8A-4147-A177-3AD203B41FA5}">
                      <a16:colId xmlns:a16="http://schemas.microsoft.com/office/drawing/2014/main" val="900299060"/>
                    </a:ext>
                  </a:extLst>
                </a:gridCol>
                <a:gridCol w="352087">
                  <a:extLst>
                    <a:ext uri="{9D8B030D-6E8A-4147-A177-3AD203B41FA5}">
                      <a16:colId xmlns:a16="http://schemas.microsoft.com/office/drawing/2014/main" val="1267725007"/>
                    </a:ext>
                  </a:extLst>
                </a:gridCol>
                <a:gridCol w="462952">
                  <a:extLst>
                    <a:ext uri="{9D8B030D-6E8A-4147-A177-3AD203B41FA5}">
                      <a16:colId xmlns:a16="http://schemas.microsoft.com/office/drawing/2014/main" val="4145065560"/>
                    </a:ext>
                  </a:extLst>
                </a:gridCol>
                <a:gridCol w="462952">
                  <a:extLst>
                    <a:ext uri="{9D8B030D-6E8A-4147-A177-3AD203B41FA5}">
                      <a16:colId xmlns:a16="http://schemas.microsoft.com/office/drawing/2014/main" val="77030271"/>
                    </a:ext>
                  </a:extLst>
                </a:gridCol>
                <a:gridCol w="462952">
                  <a:extLst>
                    <a:ext uri="{9D8B030D-6E8A-4147-A177-3AD203B41FA5}">
                      <a16:colId xmlns:a16="http://schemas.microsoft.com/office/drawing/2014/main" val="1123966089"/>
                    </a:ext>
                  </a:extLst>
                </a:gridCol>
                <a:gridCol w="462952">
                  <a:extLst>
                    <a:ext uri="{9D8B030D-6E8A-4147-A177-3AD203B41FA5}">
                      <a16:colId xmlns:a16="http://schemas.microsoft.com/office/drawing/2014/main" val="2522789904"/>
                    </a:ext>
                  </a:extLst>
                </a:gridCol>
                <a:gridCol w="462952">
                  <a:extLst>
                    <a:ext uri="{9D8B030D-6E8A-4147-A177-3AD203B41FA5}">
                      <a16:colId xmlns:a16="http://schemas.microsoft.com/office/drawing/2014/main" val="151666359"/>
                    </a:ext>
                  </a:extLst>
                </a:gridCol>
                <a:gridCol w="1091553">
                  <a:extLst>
                    <a:ext uri="{9D8B030D-6E8A-4147-A177-3AD203B41FA5}">
                      <a16:colId xmlns:a16="http://schemas.microsoft.com/office/drawing/2014/main" val="3371227387"/>
                    </a:ext>
                  </a:extLst>
                </a:gridCol>
              </a:tblGrid>
              <a:tr h="16169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>
                          <a:effectLst/>
                        </a:rPr>
                        <a:t>기둥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>
                          <a:effectLst/>
                        </a:rPr>
                        <a:t>윗면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>
                          <a:effectLst/>
                        </a:rPr>
                        <a:t>보유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>
                          <a:effectLst/>
                        </a:rPr>
                        <a:t>계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>
                          <a:effectLst/>
                        </a:rPr>
                        <a:t>단가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>
                          <a:effectLst/>
                        </a:rPr>
                        <a:t>계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>
                          <a:effectLst/>
                        </a:rPr>
                        <a:t>배송비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678207"/>
                  </a:ext>
                </a:extLst>
              </a:tr>
              <a:tr h="126668"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 dirty="0">
                          <a:effectLst/>
                        </a:rPr>
                        <a:t>파이프 </a:t>
                      </a:r>
                      <a:r>
                        <a:rPr lang="en-US" altLang="ko-KR" sz="1000" u="none" strike="noStrike" dirty="0">
                          <a:effectLst/>
                        </a:rPr>
                        <a:t>25.4</a:t>
                      </a:r>
                      <a:r>
                        <a:rPr lang="en-US" sz="1000" u="none" strike="noStrike" dirty="0">
                          <a:effectLst/>
                        </a:rPr>
                        <a:t>mm 1.5m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6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10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2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14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2700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37800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8000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>
                          <a:effectLst/>
                        </a:rPr>
                        <a:t>한솔농자재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921274"/>
                  </a:ext>
                </a:extLst>
              </a:tr>
              <a:tr h="161691"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>
                          <a:effectLst/>
                        </a:rPr>
                        <a:t>인발 </a:t>
                      </a:r>
                      <a:r>
                        <a:rPr lang="en-US" altLang="ko-KR" sz="1000" u="none" strike="noStrike">
                          <a:effectLst/>
                        </a:rPr>
                        <a:t>25.4</a:t>
                      </a:r>
                      <a:r>
                        <a:rPr lang="en-US" sz="1000" u="none" strike="noStrike">
                          <a:effectLst/>
                        </a:rPr>
                        <a:t>mm 1m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 dirty="0">
                          <a:effectLst/>
                        </a:rPr>
                        <a:t>6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2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4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2050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8200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76326"/>
                  </a:ext>
                </a:extLst>
              </a:tr>
              <a:tr h="161691"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>
                          <a:effectLst/>
                        </a:rPr>
                        <a:t>강선활대</a:t>
                      </a:r>
                      <a:r>
                        <a:rPr lang="en-US" altLang="ko-KR" sz="1000" u="none" strike="noStrike">
                          <a:effectLst/>
                        </a:rPr>
                        <a:t>(10</a:t>
                      </a:r>
                      <a:r>
                        <a:rPr lang="ko-KR" altLang="en-US" sz="1000" u="none" strike="noStrike">
                          <a:effectLst/>
                        </a:rPr>
                        <a:t>자 </a:t>
                      </a:r>
                      <a:r>
                        <a:rPr lang="en-US" altLang="ko-KR" sz="1000" u="none" strike="noStrike">
                          <a:effectLst/>
                        </a:rPr>
                        <a:t>3</a:t>
                      </a:r>
                      <a:r>
                        <a:rPr lang="en-US" sz="1000" u="none" strike="noStrike">
                          <a:effectLst/>
                        </a:rPr>
                        <a:t>m)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1480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481947"/>
                  </a:ext>
                </a:extLst>
              </a:tr>
              <a:tr h="197060"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>
                          <a:effectLst/>
                        </a:rPr>
                        <a:t>철사조리개 </a:t>
                      </a:r>
                      <a:r>
                        <a:rPr lang="en-US" altLang="ko-KR" sz="1000" u="none" strike="noStrike">
                          <a:effectLst/>
                        </a:rPr>
                        <a:t>25</a:t>
                      </a:r>
                      <a:r>
                        <a:rPr lang="en-US" sz="1000" u="none" strike="noStrike">
                          <a:effectLst/>
                        </a:rPr>
                        <a:t>mm(10)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1430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001344"/>
                  </a:ext>
                </a:extLst>
              </a:tr>
              <a:tr h="161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</a:rPr>
                        <a:t>T </a:t>
                      </a:r>
                      <a:r>
                        <a:rPr lang="ko-KR" altLang="en-US" sz="1000" u="none" strike="noStrike">
                          <a:effectLst/>
                        </a:rPr>
                        <a:t>클립 </a:t>
                      </a:r>
                      <a:r>
                        <a:rPr lang="en-US" altLang="ko-KR" sz="1000" u="none" strike="noStrike">
                          <a:effectLst/>
                        </a:rPr>
                        <a:t>25</a:t>
                      </a:r>
                      <a:r>
                        <a:rPr lang="en-US" sz="1000" u="none" strike="noStrike">
                          <a:effectLst/>
                        </a:rPr>
                        <a:t>x25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6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840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5040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3000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 dirty="0" err="1">
                          <a:effectLst/>
                        </a:rPr>
                        <a:t>청년농자재</a:t>
                      </a:r>
                      <a:r>
                        <a:rPr lang="en-US" altLang="ko-KR" sz="1000" u="none" strike="noStrike" dirty="0">
                          <a:effectLst/>
                        </a:rPr>
                        <a:t>(</a:t>
                      </a:r>
                      <a:r>
                        <a:rPr lang="ko-KR" altLang="en-US" sz="1000" u="none" strike="noStrike" dirty="0" err="1">
                          <a:effectLst/>
                        </a:rPr>
                        <a:t>쿠팡</a:t>
                      </a:r>
                      <a:r>
                        <a:rPr lang="en-US" altLang="ko-KR" sz="1000" u="none" strike="noStrike" dirty="0">
                          <a:effectLst/>
                        </a:rPr>
                        <a:t>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223951"/>
                  </a:ext>
                </a:extLst>
              </a:tr>
              <a:tr h="161691"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>
                          <a:effectLst/>
                        </a:rPr>
                        <a:t>연결봉 </a:t>
                      </a:r>
                      <a:r>
                        <a:rPr lang="en-US" altLang="ko-KR" sz="1000" u="none" strike="noStrike">
                          <a:effectLst/>
                        </a:rPr>
                        <a:t>25</a:t>
                      </a:r>
                      <a:r>
                        <a:rPr lang="en-US" sz="1000" u="none" strike="noStrike">
                          <a:effectLst/>
                        </a:rPr>
                        <a:t>x25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 dirty="0">
                          <a:effectLst/>
                        </a:rPr>
                        <a:t>6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240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1440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228992"/>
                  </a:ext>
                </a:extLst>
              </a:tr>
              <a:tr h="161691"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>
                          <a:effectLst/>
                        </a:rPr>
                        <a:t>파이프 조리개 </a:t>
                      </a:r>
                      <a:r>
                        <a:rPr lang="en-US" altLang="ko-KR" sz="1000" u="none" strike="noStrike">
                          <a:effectLst/>
                        </a:rPr>
                        <a:t>25x25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4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 dirty="0">
                          <a:effectLst/>
                        </a:rPr>
                        <a:t>120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480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195341"/>
                  </a:ext>
                </a:extLst>
              </a:tr>
              <a:tr h="161691"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>
                          <a:effectLst/>
                        </a:rPr>
                        <a:t>철치마크립 </a:t>
                      </a:r>
                      <a:r>
                        <a:rPr lang="en-US" altLang="ko-KR" sz="1000" u="none" strike="noStrike">
                          <a:effectLst/>
                        </a:rPr>
                        <a:t>25</a:t>
                      </a:r>
                      <a:r>
                        <a:rPr lang="en-US" sz="1000" u="none" strike="noStrike">
                          <a:effectLst/>
                        </a:rPr>
                        <a:t>mm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4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110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 dirty="0">
                          <a:effectLst/>
                        </a:rPr>
                        <a:t>440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583182"/>
                  </a:ext>
                </a:extLst>
              </a:tr>
              <a:tr h="161691"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>
                          <a:effectLst/>
                        </a:rPr>
                        <a:t>파이프캡 </a:t>
                      </a:r>
                      <a:r>
                        <a:rPr lang="en-US" altLang="ko-KR" sz="1000" u="none" strike="noStrike">
                          <a:effectLst/>
                        </a:rPr>
                        <a:t>25</a:t>
                      </a:r>
                      <a:r>
                        <a:rPr lang="en-US" sz="1000" u="none" strike="noStrike">
                          <a:effectLst/>
                        </a:rPr>
                        <a:t>mm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10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100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 dirty="0">
                          <a:effectLst/>
                        </a:rPr>
                        <a:t>1000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60131"/>
                  </a:ext>
                </a:extLst>
              </a:tr>
              <a:tr h="161691"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>
                          <a:effectLst/>
                        </a:rPr>
                        <a:t>코팅와이어 </a:t>
                      </a:r>
                      <a:r>
                        <a:rPr lang="en-US" altLang="ko-KR" sz="1000" u="none" strike="noStrike">
                          <a:effectLst/>
                        </a:rPr>
                        <a:t>2.8</a:t>
                      </a:r>
                      <a:r>
                        <a:rPr lang="en-US" sz="1000" u="none" strike="noStrike">
                          <a:effectLst/>
                        </a:rPr>
                        <a:t>mm 500M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1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40000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ko-KR" sz="1000" u="none" strike="noStrike">
                          <a:effectLst/>
                        </a:rPr>
                        <a:t>40000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6000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 dirty="0">
                          <a:effectLst/>
                        </a:rPr>
                        <a:t>충북영농법인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378992"/>
                  </a:ext>
                </a:extLst>
              </a:tr>
              <a:tr h="126668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total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u="none" strike="noStrike">
                          <a:effectLst/>
                        </a:rPr>
                        <a:t>111400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4974982"/>
                  </a:ext>
                </a:extLst>
              </a:tr>
            </a:tbl>
          </a:graphicData>
        </a:graphic>
      </p:graphicFrame>
      <p:grpSp>
        <p:nvGrpSpPr>
          <p:cNvPr id="10" name="그룹 9"/>
          <p:cNvGrpSpPr/>
          <p:nvPr/>
        </p:nvGrpSpPr>
        <p:grpSpPr>
          <a:xfrm>
            <a:off x="901313" y="664739"/>
            <a:ext cx="4716233" cy="2296734"/>
            <a:chOff x="901313" y="664739"/>
            <a:chExt cx="4716233" cy="2296734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2391120" y="944678"/>
              <a:ext cx="0" cy="133732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직선 연결선 151"/>
            <p:cNvCxnSpPr/>
            <p:nvPr/>
          </p:nvCxnSpPr>
          <p:spPr>
            <a:xfrm>
              <a:off x="2400745" y="1873166"/>
              <a:ext cx="0" cy="425334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>
              <a:off x="3589720" y="959036"/>
              <a:ext cx="0" cy="137655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직선 연결선 152"/>
            <p:cNvCxnSpPr/>
            <p:nvPr/>
          </p:nvCxnSpPr>
          <p:spPr>
            <a:xfrm>
              <a:off x="3592784" y="1873166"/>
              <a:ext cx="0" cy="425334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/>
            <p:cNvCxnSpPr/>
            <p:nvPr/>
          </p:nvCxnSpPr>
          <p:spPr>
            <a:xfrm>
              <a:off x="1173321" y="926366"/>
              <a:ext cx="0" cy="132585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/>
            <p:nvPr/>
          </p:nvCxnSpPr>
          <p:spPr>
            <a:xfrm>
              <a:off x="2365262" y="1481238"/>
              <a:ext cx="2691272" cy="480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연결선 71"/>
            <p:cNvCxnSpPr/>
            <p:nvPr/>
          </p:nvCxnSpPr>
          <p:spPr>
            <a:xfrm>
              <a:off x="1096340" y="881357"/>
              <a:ext cx="1556162" cy="66218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연결선 72"/>
            <p:cNvCxnSpPr/>
            <p:nvPr/>
          </p:nvCxnSpPr>
          <p:spPr>
            <a:xfrm>
              <a:off x="1033444" y="926366"/>
              <a:ext cx="2718946" cy="2194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>
              <a:off x="2273539" y="895782"/>
              <a:ext cx="1626713" cy="648065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>
              <a:off x="1544364" y="896883"/>
              <a:ext cx="1675598" cy="63901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직선 연결선 75"/>
            <p:cNvCxnSpPr/>
            <p:nvPr/>
          </p:nvCxnSpPr>
          <p:spPr>
            <a:xfrm>
              <a:off x="1772188" y="885885"/>
              <a:ext cx="1654259" cy="65734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직선 연결선 76"/>
            <p:cNvCxnSpPr/>
            <p:nvPr/>
          </p:nvCxnSpPr>
          <p:spPr>
            <a:xfrm>
              <a:off x="2040958" y="893058"/>
              <a:ext cx="1607284" cy="644544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>
              <a:off x="2688441" y="886730"/>
              <a:ext cx="1654493" cy="650936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>
              <a:off x="2953201" y="899168"/>
              <a:ext cx="1643581" cy="629596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79"/>
            <p:cNvCxnSpPr/>
            <p:nvPr/>
          </p:nvCxnSpPr>
          <p:spPr>
            <a:xfrm>
              <a:off x="3170113" y="886730"/>
              <a:ext cx="1650095" cy="646878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직선 화살표 연결선 144"/>
            <p:cNvCxnSpPr/>
            <p:nvPr/>
          </p:nvCxnSpPr>
          <p:spPr>
            <a:xfrm flipH="1">
              <a:off x="5043563" y="1486044"/>
              <a:ext cx="306" cy="1137162"/>
            </a:xfrm>
            <a:prstGeom prst="straightConnector1">
              <a:avLst/>
            </a:prstGeom>
            <a:ln>
              <a:solidFill>
                <a:srgbClr val="00B050">
                  <a:alpha val="51000"/>
                </a:srgbClr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TextBox 145"/>
            <p:cNvSpPr txBox="1"/>
            <p:nvPr/>
          </p:nvSpPr>
          <p:spPr>
            <a:xfrm>
              <a:off x="5100403" y="2127835"/>
              <a:ext cx="517143" cy="2175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dirty="0" smtClean="0"/>
                <a:t>200cm</a:t>
              </a:r>
              <a:endParaRPr lang="ko-KR" altLang="en-US" sz="1200" dirty="0"/>
            </a:p>
          </p:txBody>
        </p:sp>
        <p:cxnSp>
          <p:nvCxnSpPr>
            <p:cNvPr id="147" name="직선 화살표 연결선 146"/>
            <p:cNvCxnSpPr/>
            <p:nvPr/>
          </p:nvCxnSpPr>
          <p:spPr>
            <a:xfrm>
              <a:off x="5039577" y="2581370"/>
              <a:ext cx="5305" cy="296177"/>
            </a:xfrm>
            <a:prstGeom prst="straightConnector1">
              <a:avLst/>
            </a:prstGeom>
            <a:ln>
              <a:solidFill>
                <a:srgbClr val="00B050">
                  <a:alpha val="51000"/>
                </a:srgbClr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5130198" y="2574124"/>
              <a:ext cx="434095" cy="2175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dirty="0" smtClean="0"/>
                <a:t>50cm</a:t>
              </a:r>
              <a:endParaRPr lang="ko-KR" altLang="en-US" sz="1200" dirty="0"/>
            </a:p>
          </p:txBody>
        </p:sp>
        <p:cxnSp>
          <p:nvCxnSpPr>
            <p:cNvPr id="158" name="직선 화살표 연결선 157"/>
            <p:cNvCxnSpPr/>
            <p:nvPr/>
          </p:nvCxnSpPr>
          <p:spPr>
            <a:xfrm flipH="1">
              <a:off x="2517424" y="2691761"/>
              <a:ext cx="2417279" cy="23640"/>
            </a:xfrm>
            <a:prstGeom prst="straightConnector1">
              <a:avLst/>
            </a:prstGeom>
            <a:ln>
              <a:solidFill>
                <a:srgbClr val="00B050">
                  <a:alpha val="51000"/>
                </a:srgbClr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직선 화살표 연결선 158"/>
            <p:cNvCxnSpPr/>
            <p:nvPr/>
          </p:nvCxnSpPr>
          <p:spPr>
            <a:xfrm flipH="1" flipV="1">
              <a:off x="1173321" y="2231714"/>
              <a:ext cx="1310698" cy="488000"/>
            </a:xfrm>
            <a:prstGeom prst="straightConnector1">
              <a:avLst/>
            </a:prstGeom>
            <a:ln>
              <a:solidFill>
                <a:srgbClr val="00B050">
                  <a:alpha val="44000"/>
                </a:srgbClr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Box 159"/>
            <p:cNvSpPr txBox="1"/>
            <p:nvPr/>
          </p:nvSpPr>
          <p:spPr>
            <a:xfrm>
              <a:off x="3928164" y="2822968"/>
              <a:ext cx="282973" cy="13850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1200" dirty="0" smtClean="0"/>
                <a:t>440cm</a:t>
              </a:r>
              <a:endParaRPr lang="ko-KR" altLang="en-US" sz="1200" dirty="0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1610126" y="2504872"/>
              <a:ext cx="282973" cy="13850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1200" dirty="0" smtClean="0"/>
                <a:t>290cm</a:t>
              </a:r>
              <a:endParaRPr lang="ko-KR" altLang="en-US" sz="1200" dirty="0"/>
            </a:p>
          </p:txBody>
        </p:sp>
        <p:sp>
          <p:nvSpPr>
            <p:cNvPr id="165" name="자유형 164"/>
            <p:cNvSpPr/>
            <p:nvPr/>
          </p:nvSpPr>
          <p:spPr>
            <a:xfrm>
              <a:off x="1165024" y="2124833"/>
              <a:ext cx="3763706" cy="483688"/>
            </a:xfrm>
            <a:custGeom>
              <a:avLst/>
              <a:gdLst>
                <a:gd name="connsiteX0" fmla="*/ 1992429 w 5650029"/>
                <a:gd name="connsiteY0" fmla="*/ 644892 h 644892"/>
                <a:gd name="connsiteX1" fmla="*/ 5650029 w 5650029"/>
                <a:gd name="connsiteY1" fmla="*/ 644892 h 644892"/>
                <a:gd name="connsiteX2" fmla="*/ 3609473 w 5650029"/>
                <a:gd name="connsiteY2" fmla="*/ 9625 h 644892"/>
                <a:gd name="connsiteX3" fmla="*/ 0 w 5650029"/>
                <a:gd name="connsiteY3" fmla="*/ 0 h 644892"/>
                <a:gd name="connsiteX4" fmla="*/ 1992429 w 5650029"/>
                <a:gd name="connsiteY4" fmla="*/ 644892 h 644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0029" h="644892">
                  <a:moveTo>
                    <a:pt x="1992429" y="644892"/>
                  </a:moveTo>
                  <a:lnTo>
                    <a:pt x="5650029" y="644892"/>
                  </a:lnTo>
                  <a:lnTo>
                    <a:pt x="3609473" y="9625"/>
                  </a:lnTo>
                  <a:lnTo>
                    <a:pt x="0" y="0"/>
                  </a:lnTo>
                  <a:lnTo>
                    <a:pt x="1992429" y="644892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cxnSp>
          <p:nvCxnSpPr>
            <p:cNvPr id="166" name="직선 연결선 165"/>
            <p:cNvCxnSpPr/>
            <p:nvPr/>
          </p:nvCxnSpPr>
          <p:spPr>
            <a:xfrm>
              <a:off x="2520795" y="1459125"/>
              <a:ext cx="0" cy="137964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직선 연결선 179"/>
            <p:cNvCxnSpPr/>
            <p:nvPr/>
          </p:nvCxnSpPr>
          <p:spPr>
            <a:xfrm flipV="1">
              <a:off x="2507419" y="1540395"/>
              <a:ext cx="2665852" cy="934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직선 연결선 182"/>
            <p:cNvCxnSpPr/>
            <p:nvPr/>
          </p:nvCxnSpPr>
          <p:spPr>
            <a:xfrm>
              <a:off x="4962134" y="1481238"/>
              <a:ext cx="0" cy="136303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직선 연결선 183"/>
            <p:cNvCxnSpPr/>
            <p:nvPr/>
          </p:nvCxnSpPr>
          <p:spPr>
            <a:xfrm>
              <a:off x="3764461" y="1481238"/>
              <a:ext cx="0" cy="135327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직선 연결선 188"/>
            <p:cNvCxnSpPr/>
            <p:nvPr/>
          </p:nvCxnSpPr>
          <p:spPr>
            <a:xfrm>
              <a:off x="3463603" y="893496"/>
              <a:ext cx="1584167" cy="6468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직선 연결선 200"/>
            <p:cNvCxnSpPr/>
            <p:nvPr/>
          </p:nvCxnSpPr>
          <p:spPr>
            <a:xfrm>
              <a:off x="2460618" y="886801"/>
              <a:ext cx="1654493" cy="650936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직선 연결선 206"/>
            <p:cNvCxnSpPr/>
            <p:nvPr/>
          </p:nvCxnSpPr>
          <p:spPr>
            <a:xfrm>
              <a:off x="1329507" y="899168"/>
              <a:ext cx="1615270" cy="644057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직선 연결선 212"/>
            <p:cNvCxnSpPr/>
            <p:nvPr/>
          </p:nvCxnSpPr>
          <p:spPr>
            <a:xfrm>
              <a:off x="928260" y="881357"/>
              <a:ext cx="2674149" cy="479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직선 연결선 218"/>
            <p:cNvCxnSpPr/>
            <p:nvPr/>
          </p:nvCxnSpPr>
          <p:spPr>
            <a:xfrm>
              <a:off x="3602410" y="882149"/>
              <a:ext cx="1570861" cy="64890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직선 연결선 223"/>
            <p:cNvCxnSpPr/>
            <p:nvPr/>
          </p:nvCxnSpPr>
          <p:spPr>
            <a:xfrm>
              <a:off x="928260" y="893223"/>
              <a:ext cx="1570861" cy="64890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직선 화살표 연결선 235"/>
            <p:cNvCxnSpPr/>
            <p:nvPr/>
          </p:nvCxnSpPr>
          <p:spPr>
            <a:xfrm flipH="1">
              <a:off x="901313" y="820625"/>
              <a:ext cx="2647504" cy="15643"/>
            </a:xfrm>
            <a:prstGeom prst="straightConnector1">
              <a:avLst/>
            </a:prstGeom>
            <a:ln>
              <a:solidFill>
                <a:srgbClr val="00B050">
                  <a:alpha val="51000"/>
                </a:srgbClr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TextBox 238"/>
            <p:cNvSpPr txBox="1"/>
            <p:nvPr/>
          </p:nvSpPr>
          <p:spPr>
            <a:xfrm>
              <a:off x="2196837" y="664739"/>
              <a:ext cx="282973" cy="13850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1200" dirty="0" smtClean="0"/>
                <a:t>450cm</a:t>
              </a:r>
              <a:endParaRPr lang="ko-KR" altLang="en-US" sz="1200" dirty="0"/>
            </a:p>
          </p:txBody>
        </p:sp>
        <p:cxnSp>
          <p:nvCxnSpPr>
            <p:cNvPr id="240" name="직선 화살표 연결선 239"/>
            <p:cNvCxnSpPr/>
            <p:nvPr/>
          </p:nvCxnSpPr>
          <p:spPr>
            <a:xfrm flipH="1" flipV="1">
              <a:off x="3700275" y="854962"/>
              <a:ext cx="1611802" cy="653194"/>
            </a:xfrm>
            <a:prstGeom prst="straightConnector1">
              <a:avLst/>
            </a:prstGeom>
            <a:ln>
              <a:solidFill>
                <a:srgbClr val="00B050">
                  <a:alpha val="44000"/>
                </a:srgbClr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TextBox 243"/>
            <p:cNvSpPr txBox="1"/>
            <p:nvPr/>
          </p:nvSpPr>
          <p:spPr>
            <a:xfrm>
              <a:off x="4615329" y="1012380"/>
              <a:ext cx="282973" cy="13850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1200" dirty="0" smtClean="0"/>
                <a:t>300cm</a:t>
              </a:r>
              <a:endParaRPr lang="ko-KR" altLang="en-US" sz="1200" dirty="0"/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4978907" y="2475714"/>
              <a:ext cx="0" cy="425334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연결선 148"/>
            <p:cNvCxnSpPr/>
            <p:nvPr/>
          </p:nvCxnSpPr>
          <p:spPr>
            <a:xfrm>
              <a:off x="3774086" y="2514319"/>
              <a:ext cx="0" cy="425334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직선 연결선 149"/>
            <p:cNvCxnSpPr/>
            <p:nvPr/>
          </p:nvCxnSpPr>
          <p:spPr>
            <a:xfrm>
              <a:off x="2527049" y="2493109"/>
              <a:ext cx="0" cy="425334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직선 연결선 150"/>
            <p:cNvCxnSpPr/>
            <p:nvPr/>
          </p:nvCxnSpPr>
          <p:spPr>
            <a:xfrm>
              <a:off x="1182946" y="1952395"/>
              <a:ext cx="0" cy="425334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직사각형 10"/>
          <p:cNvSpPr/>
          <p:nvPr/>
        </p:nvSpPr>
        <p:spPr>
          <a:xfrm>
            <a:off x="8705576" y="2165062"/>
            <a:ext cx="2212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/>
              <a:t>532.6</a:t>
            </a:r>
            <a:r>
              <a:rPr lang="ko-KR" altLang="en-US" sz="1200" dirty="0" smtClean="0"/>
              <a:t>=SQRT(288*288+448*448</a:t>
            </a:r>
            <a:r>
              <a:rPr lang="ko-KR" alt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8852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955200" y="1225800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그룹 21"/>
          <p:cNvGrpSpPr/>
          <p:nvPr/>
        </p:nvGrpSpPr>
        <p:grpSpPr>
          <a:xfrm>
            <a:off x="48000" y="349275"/>
            <a:ext cx="943374" cy="550783"/>
            <a:chOff x="677590" y="784864"/>
            <a:chExt cx="943374" cy="550783"/>
          </a:xfrm>
        </p:grpSpPr>
        <p:grpSp>
          <p:nvGrpSpPr>
            <p:cNvPr id="17" name="그룹 16"/>
            <p:cNvGrpSpPr/>
            <p:nvPr/>
          </p:nvGrpSpPr>
          <p:grpSpPr>
            <a:xfrm>
              <a:off x="957668" y="946847"/>
              <a:ext cx="583199" cy="388800"/>
              <a:chOff x="1236000" y="700088"/>
              <a:chExt cx="3397913" cy="2043112"/>
            </a:xfrm>
          </p:grpSpPr>
          <p:sp>
            <p:nvSpPr>
              <p:cNvPr id="4" name="직사각형 3"/>
              <p:cNvSpPr/>
              <p:nvPr/>
            </p:nvSpPr>
            <p:spPr>
              <a:xfrm>
                <a:off x="1689600" y="1225800"/>
                <a:ext cx="2937600" cy="1512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직사각형 4"/>
              <p:cNvSpPr/>
              <p:nvPr/>
            </p:nvSpPr>
            <p:spPr>
              <a:xfrm>
                <a:off x="1236000" y="707400"/>
                <a:ext cx="2937600" cy="151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7" name="직선 연결선 6"/>
              <p:cNvCxnSpPr/>
              <p:nvPr/>
            </p:nvCxnSpPr>
            <p:spPr>
              <a:xfrm>
                <a:off x="4173600" y="707400"/>
                <a:ext cx="453600" cy="518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직선 연결선 8"/>
              <p:cNvCxnSpPr/>
              <p:nvPr/>
            </p:nvCxnSpPr>
            <p:spPr>
              <a:xfrm>
                <a:off x="4173600" y="2219400"/>
                <a:ext cx="453600" cy="518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직선 연결선 10"/>
              <p:cNvCxnSpPr/>
              <p:nvPr/>
            </p:nvCxnSpPr>
            <p:spPr>
              <a:xfrm>
                <a:off x="1236000" y="2219400"/>
                <a:ext cx="453600" cy="518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자유형 14"/>
              <p:cNvSpPr/>
              <p:nvPr/>
            </p:nvSpPr>
            <p:spPr>
              <a:xfrm>
                <a:off x="1238250" y="2219325"/>
                <a:ext cx="3395663" cy="523875"/>
              </a:xfrm>
              <a:custGeom>
                <a:avLst/>
                <a:gdLst>
                  <a:gd name="connsiteX0" fmla="*/ 0 w 3395663"/>
                  <a:gd name="connsiteY0" fmla="*/ 0 h 523875"/>
                  <a:gd name="connsiteX1" fmla="*/ 457200 w 3395663"/>
                  <a:gd name="connsiteY1" fmla="*/ 523875 h 523875"/>
                  <a:gd name="connsiteX2" fmla="*/ 3395663 w 3395663"/>
                  <a:gd name="connsiteY2" fmla="*/ 519113 h 523875"/>
                  <a:gd name="connsiteX3" fmla="*/ 2938463 w 3395663"/>
                  <a:gd name="connsiteY3" fmla="*/ 0 h 523875"/>
                  <a:gd name="connsiteX4" fmla="*/ 0 w 3395663"/>
                  <a:gd name="connsiteY4" fmla="*/ 0 h 523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5663" h="523875">
                    <a:moveTo>
                      <a:pt x="0" y="0"/>
                    </a:moveTo>
                    <a:lnTo>
                      <a:pt x="457200" y="523875"/>
                    </a:lnTo>
                    <a:lnTo>
                      <a:pt x="3395663" y="519113"/>
                    </a:lnTo>
                    <a:lnTo>
                      <a:pt x="293846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자유형 15"/>
              <p:cNvSpPr/>
              <p:nvPr/>
            </p:nvSpPr>
            <p:spPr>
              <a:xfrm>
                <a:off x="4171950" y="700088"/>
                <a:ext cx="461963" cy="2038350"/>
              </a:xfrm>
              <a:custGeom>
                <a:avLst/>
                <a:gdLst>
                  <a:gd name="connsiteX0" fmla="*/ 0 w 461963"/>
                  <a:gd name="connsiteY0" fmla="*/ 0 h 2038350"/>
                  <a:gd name="connsiteX1" fmla="*/ 4763 w 461963"/>
                  <a:gd name="connsiteY1" fmla="*/ 1524000 h 2038350"/>
                  <a:gd name="connsiteX2" fmla="*/ 447675 w 461963"/>
                  <a:gd name="connsiteY2" fmla="*/ 2038350 h 2038350"/>
                  <a:gd name="connsiteX3" fmla="*/ 461963 w 461963"/>
                  <a:gd name="connsiteY3" fmla="*/ 528637 h 2038350"/>
                  <a:gd name="connsiteX4" fmla="*/ 0 w 461963"/>
                  <a:gd name="connsiteY4" fmla="*/ 0 h 2038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61963" h="2038350">
                    <a:moveTo>
                      <a:pt x="0" y="0"/>
                    </a:moveTo>
                    <a:cubicBezTo>
                      <a:pt x="1588" y="508000"/>
                      <a:pt x="3175" y="1016000"/>
                      <a:pt x="4763" y="1524000"/>
                    </a:cubicBezTo>
                    <a:lnTo>
                      <a:pt x="447675" y="2038350"/>
                    </a:lnTo>
                    <a:lnTo>
                      <a:pt x="461963" y="5286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066390" y="797389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20</a:t>
              </a:r>
              <a:endParaRPr lang="ko-KR" altLang="en-US" sz="9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7590" y="974189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10</a:t>
              </a:r>
              <a:endParaRPr lang="ko-KR" altLang="en-US" sz="9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78590" y="784864"/>
              <a:ext cx="2423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6</a:t>
              </a:r>
              <a:endParaRPr lang="ko-KR" altLang="en-US" sz="900" dirty="0"/>
            </a:p>
          </p:txBody>
        </p:sp>
      </p:grpSp>
      <p:sp>
        <p:nvSpPr>
          <p:cNvPr id="23" name="직사각형 22"/>
          <p:cNvSpPr/>
          <p:nvPr/>
        </p:nvSpPr>
        <p:spPr>
          <a:xfrm rot="5400000">
            <a:off x="1239563" y="1315258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1148875" y="1600451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 rot="5400000">
            <a:off x="871096" y="1518762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1689600" y="1225800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2089546" y="1623853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 rot="10800000">
            <a:off x="2065396" y="1228248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 rot="5400000">
            <a:off x="1610258" y="1516023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>
            <a:off x="1892007" y="1425824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1" name="직사각형 30"/>
          <p:cNvSpPr/>
          <p:nvPr/>
        </p:nvSpPr>
        <p:spPr>
          <a:xfrm>
            <a:off x="2263107" y="1429893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>
          <a:xfrm rot="5400000">
            <a:off x="1807902" y="1708905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/>
          <p:cNvSpPr/>
          <p:nvPr/>
        </p:nvSpPr>
        <p:spPr>
          <a:xfrm rot="5400000">
            <a:off x="2010308" y="1911313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2461022" y="1623853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2291953" y="1821497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/>
          <p:cNvSpPr/>
          <p:nvPr/>
        </p:nvSpPr>
        <p:spPr>
          <a:xfrm>
            <a:off x="955200" y="1960200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>
            <a:off x="1320325" y="1963375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/>
          <p:cNvSpPr/>
          <p:nvPr/>
        </p:nvSpPr>
        <p:spPr>
          <a:xfrm>
            <a:off x="952025" y="2160225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/>
          <p:cNvSpPr/>
          <p:nvPr/>
        </p:nvSpPr>
        <p:spPr>
          <a:xfrm>
            <a:off x="955200" y="2357075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/>
          <p:cNvSpPr/>
          <p:nvPr/>
        </p:nvSpPr>
        <p:spPr>
          <a:xfrm>
            <a:off x="1328125" y="2163500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/>
          <p:cNvSpPr/>
          <p:nvPr/>
        </p:nvSpPr>
        <p:spPr>
          <a:xfrm>
            <a:off x="1323500" y="2366600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/>
          <p:cNvSpPr/>
          <p:nvPr/>
        </p:nvSpPr>
        <p:spPr>
          <a:xfrm>
            <a:off x="1716925" y="1997050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/>
          <p:cNvSpPr/>
          <p:nvPr/>
        </p:nvSpPr>
        <p:spPr>
          <a:xfrm rot="5400000">
            <a:off x="2209403" y="2113598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2663428" y="1824672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/>
          <p:cNvSpPr/>
          <p:nvPr/>
        </p:nvSpPr>
        <p:spPr>
          <a:xfrm>
            <a:off x="2495153" y="2024697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직사각형 46"/>
          <p:cNvSpPr/>
          <p:nvPr/>
        </p:nvSpPr>
        <p:spPr>
          <a:xfrm>
            <a:off x="2441178" y="1224597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직사각형 47"/>
          <p:cNvSpPr/>
          <p:nvPr/>
        </p:nvSpPr>
        <p:spPr>
          <a:xfrm>
            <a:off x="2641203" y="1427797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타원 48"/>
          <p:cNvSpPr/>
          <p:nvPr/>
        </p:nvSpPr>
        <p:spPr>
          <a:xfrm>
            <a:off x="4604340" y="1571400"/>
            <a:ext cx="86400" cy="8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타원 49"/>
          <p:cNvSpPr/>
          <p:nvPr/>
        </p:nvSpPr>
        <p:spPr>
          <a:xfrm>
            <a:off x="4604340" y="1921920"/>
            <a:ext cx="86400" cy="8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타원 50"/>
          <p:cNvSpPr/>
          <p:nvPr/>
        </p:nvSpPr>
        <p:spPr>
          <a:xfrm>
            <a:off x="4584000" y="2262600"/>
            <a:ext cx="86400" cy="8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직사각형 51"/>
          <p:cNvSpPr/>
          <p:nvPr/>
        </p:nvSpPr>
        <p:spPr>
          <a:xfrm>
            <a:off x="4629720" y="1225800"/>
            <a:ext cx="1123380" cy="146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직사각형 52"/>
          <p:cNvSpPr/>
          <p:nvPr/>
        </p:nvSpPr>
        <p:spPr>
          <a:xfrm>
            <a:off x="4843200" y="1441800"/>
            <a:ext cx="734400" cy="1123200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5145600" y="1053000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300</a:t>
            </a:r>
            <a:endParaRPr lang="ko-KR" altLang="en-US" sz="900" dirty="0"/>
          </a:p>
        </p:txBody>
      </p:sp>
      <p:sp>
        <p:nvSpPr>
          <p:cNvPr id="55" name="TextBox 54"/>
          <p:cNvSpPr txBox="1"/>
          <p:nvPr/>
        </p:nvSpPr>
        <p:spPr>
          <a:xfrm>
            <a:off x="5145600" y="1269000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200</a:t>
            </a:r>
            <a:endParaRPr lang="ko-KR" altLang="en-US" sz="900" dirty="0"/>
          </a:p>
        </p:txBody>
      </p:sp>
      <p:sp>
        <p:nvSpPr>
          <p:cNvPr id="56" name="TextBox 55"/>
          <p:cNvSpPr txBox="1"/>
          <p:nvPr/>
        </p:nvSpPr>
        <p:spPr>
          <a:xfrm>
            <a:off x="5793600" y="1866900"/>
            <a:ext cx="43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400</a:t>
            </a:r>
            <a:endParaRPr lang="ko-KR" altLang="en-US" sz="900" dirty="0"/>
          </a:p>
        </p:txBody>
      </p:sp>
      <p:sp>
        <p:nvSpPr>
          <p:cNvPr id="57" name="TextBox 56"/>
          <p:cNvSpPr txBox="1"/>
          <p:nvPr/>
        </p:nvSpPr>
        <p:spPr>
          <a:xfrm>
            <a:off x="5491200" y="1873800"/>
            <a:ext cx="43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300</a:t>
            </a:r>
            <a:endParaRPr lang="ko-KR" altLang="en-US" sz="900" dirty="0"/>
          </a:p>
        </p:txBody>
      </p:sp>
      <p:sp>
        <p:nvSpPr>
          <p:cNvPr id="58" name="TextBox 57"/>
          <p:cNvSpPr txBox="1"/>
          <p:nvPr/>
        </p:nvSpPr>
        <p:spPr>
          <a:xfrm>
            <a:off x="6182400" y="1528200"/>
            <a:ext cx="893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err="1" smtClean="0"/>
              <a:t>벽돌수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20x15=300</a:t>
            </a:r>
            <a:r>
              <a:rPr lang="ko-KR" altLang="en-US" sz="1000" dirty="0"/>
              <a:t>장</a:t>
            </a:r>
          </a:p>
        </p:txBody>
      </p:sp>
      <p:sp>
        <p:nvSpPr>
          <p:cNvPr id="59" name="직사각형 58"/>
          <p:cNvSpPr/>
          <p:nvPr/>
        </p:nvSpPr>
        <p:spPr>
          <a:xfrm>
            <a:off x="2815828" y="1977072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3" name="그룹 62"/>
          <p:cNvGrpSpPr/>
          <p:nvPr/>
        </p:nvGrpSpPr>
        <p:grpSpPr>
          <a:xfrm>
            <a:off x="6744000" y="880200"/>
            <a:ext cx="604800" cy="539110"/>
            <a:chOff x="6139200" y="2046600"/>
            <a:chExt cx="604800" cy="539110"/>
          </a:xfrm>
        </p:grpSpPr>
        <p:sp>
          <p:nvSpPr>
            <p:cNvPr id="60" name="직사각형 59"/>
            <p:cNvSpPr/>
            <p:nvPr/>
          </p:nvSpPr>
          <p:spPr>
            <a:xfrm rot="5400000">
              <a:off x="6096000" y="2305800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139200" y="2046600"/>
              <a:ext cx="432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/>
                <a:t>10</a:t>
              </a:r>
              <a:endParaRPr lang="ko-KR" altLang="en-US" sz="9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312000" y="2262600"/>
              <a:ext cx="432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/>
                <a:t>20</a:t>
              </a:r>
              <a:endParaRPr lang="ko-KR" altLang="en-US" sz="900" dirty="0"/>
            </a:p>
          </p:txBody>
        </p:sp>
      </p:grpSp>
      <p:grpSp>
        <p:nvGrpSpPr>
          <p:cNvPr id="476" name="그룹 475"/>
          <p:cNvGrpSpPr/>
          <p:nvPr/>
        </p:nvGrpSpPr>
        <p:grpSpPr>
          <a:xfrm>
            <a:off x="7564800" y="491400"/>
            <a:ext cx="3774100" cy="5639732"/>
            <a:chOff x="8294500" y="491400"/>
            <a:chExt cx="3774100" cy="5639732"/>
          </a:xfrm>
        </p:grpSpPr>
        <p:grpSp>
          <p:nvGrpSpPr>
            <p:cNvPr id="269" name="그룹 268"/>
            <p:cNvGrpSpPr/>
            <p:nvPr/>
          </p:nvGrpSpPr>
          <p:grpSpPr>
            <a:xfrm>
              <a:off x="8299200" y="491400"/>
              <a:ext cx="3769400" cy="1868599"/>
              <a:chOff x="8299200" y="491400"/>
              <a:chExt cx="3769400" cy="1868599"/>
            </a:xfrm>
          </p:grpSpPr>
          <p:grpSp>
            <p:nvGrpSpPr>
              <p:cNvPr id="217" name="그룹 216"/>
              <p:cNvGrpSpPr/>
              <p:nvPr/>
            </p:nvGrpSpPr>
            <p:grpSpPr>
              <a:xfrm>
                <a:off x="8299200" y="491400"/>
                <a:ext cx="1878225" cy="1868599"/>
                <a:chOff x="8299200" y="491400"/>
                <a:chExt cx="1878225" cy="1868599"/>
              </a:xfrm>
            </p:grpSpPr>
            <p:grpSp>
              <p:nvGrpSpPr>
                <p:cNvPr id="73" name="그룹 72"/>
                <p:cNvGrpSpPr/>
                <p:nvPr/>
              </p:nvGrpSpPr>
              <p:grpSpPr>
                <a:xfrm>
                  <a:off x="8299200" y="49140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64" name="직사각형 63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65" name="직사각형 64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66" name="직사각형 65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67" name="직사각형 66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68" name="직사각형 67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69" name="직사각형 68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70" name="직사각형 69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71" name="직사각형 70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72" name="직사각형 71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74" name="그룹 73"/>
                <p:cNvGrpSpPr/>
                <p:nvPr/>
              </p:nvGrpSpPr>
              <p:grpSpPr>
                <a:xfrm>
                  <a:off x="8299200" y="86724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75" name="직사각형 74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76" name="직사각형 75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77" name="직사각형 76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78" name="직사각형 77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79" name="직사각형 78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80" name="직사각형 79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81" name="직사각형 80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82" name="직사각형 81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83" name="직사각형 82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84" name="그룹 83"/>
                <p:cNvGrpSpPr/>
                <p:nvPr/>
              </p:nvGrpSpPr>
              <p:grpSpPr>
                <a:xfrm>
                  <a:off x="8299200" y="124149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85" name="직사각형 84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86" name="직사각형 85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87" name="직사각형 86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88" name="직사각형 87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89" name="직사각형 88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90" name="직사각형 89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91" name="직사각형 90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92" name="직사각형 91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93" name="직사각형 92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94" name="그룹 93"/>
                <p:cNvGrpSpPr/>
                <p:nvPr/>
              </p:nvGrpSpPr>
              <p:grpSpPr>
                <a:xfrm>
                  <a:off x="8299200" y="161443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95" name="직사각형 94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96" name="직사각형 95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97" name="직사각형 96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98" name="직사각형 97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99" name="직사각형 98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0" name="직사각형 99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1" name="직사각형 100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2" name="직사각형 101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3" name="직사각형 102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104" name="그룹 103"/>
                <p:cNvGrpSpPr/>
                <p:nvPr/>
              </p:nvGrpSpPr>
              <p:grpSpPr>
                <a:xfrm>
                  <a:off x="8299200" y="1993605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105" name="직사각형 104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6" name="직사각형 105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7" name="직사각형 106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8" name="직사각형 107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9" name="직사각형 108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10" name="직사각형 109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11" name="직사각형 110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12" name="직사각형 111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13" name="직사각형 112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218" name="그룹 217"/>
              <p:cNvGrpSpPr/>
              <p:nvPr/>
            </p:nvGrpSpPr>
            <p:grpSpPr>
              <a:xfrm>
                <a:off x="10190375" y="491400"/>
                <a:ext cx="1878225" cy="1868599"/>
                <a:chOff x="8299200" y="491400"/>
                <a:chExt cx="1878225" cy="1868599"/>
              </a:xfrm>
            </p:grpSpPr>
            <p:grpSp>
              <p:nvGrpSpPr>
                <p:cNvPr id="219" name="그룹 218"/>
                <p:cNvGrpSpPr/>
                <p:nvPr/>
              </p:nvGrpSpPr>
              <p:grpSpPr>
                <a:xfrm>
                  <a:off x="8299200" y="49140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260" name="직사각형 259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1" name="직사각형 260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2" name="직사각형 261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3" name="직사각형 262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4" name="직사각형 263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5" name="직사각형 264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6" name="직사각형 265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7" name="직사각형 266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8" name="직사각형 267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20" name="그룹 219"/>
                <p:cNvGrpSpPr/>
                <p:nvPr/>
              </p:nvGrpSpPr>
              <p:grpSpPr>
                <a:xfrm>
                  <a:off x="8299200" y="86724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251" name="직사각형 250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2" name="직사각형 251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3" name="직사각형 252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4" name="직사각형 253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5" name="직사각형 254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6" name="직사각형 255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7" name="직사각형 256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8" name="직사각형 257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9" name="직사각형 258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21" name="그룹 220"/>
                <p:cNvGrpSpPr/>
                <p:nvPr/>
              </p:nvGrpSpPr>
              <p:grpSpPr>
                <a:xfrm>
                  <a:off x="8299200" y="124149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242" name="직사각형 241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43" name="직사각형 242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44" name="직사각형 243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45" name="직사각형 244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46" name="직사각형 245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47" name="직사각형 246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48" name="직사각형 247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49" name="직사각형 248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0" name="직사각형 249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22" name="그룹 221"/>
                <p:cNvGrpSpPr/>
                <p:nvPr/>
              </p:nvGrpSpPr>
              <p:grpSpPr>
                <a:xfrm>
                  <a:off x="8299200" y="161443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233" name="직사각형 232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34" name="직사각형 233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35" name="직사각형 234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36" name="직사각형 235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37" name="직사각형 236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38" name="직사각형 237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39" name="직사각형 238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40" name="직사각형 239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41" name="직사각형 240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23" name="그룹 222"/>
                <p:cNvGrpSpPr/>
                <p:nvPr/>
              </p:nvGrpSpPr>
              <p:grpSpPr>
                <a:xfrm>
                  <a:off x="8299200" y="1993605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224" name="직사각형 223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25" name="직사각형 224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26" name="직사각형 225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27" name="직사각형 226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28" name="직사각형 227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29" name="직사각형 228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30" name="직사각형 229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31" name="직사각형 230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32" name="직사각형 231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</p:grpSp>
        <p:grpSp>
          <p:nvGrpSpPr>
            <p:cNvPr id="270" name="그룹 269"/>
            <p:cNvGrpSpPr/>
            <p:nvPr/>
          </p:nvGrpSpPr>
          <p:grpSpPr>
            <a:xfrm>
              <a:off x="8299200" y="2372724"/>
              <a:ext cx="3769400" cy="1868599"/>
              <a:chOff x="8299200" y="491400"/>
              <a:chExt cx="3769400" cy="1868599"/>
            </a:xfrm>
          </p:grpSpPr>
          <p:grpSp>
            <p:nvGrpSpPr>
              <p:cNvPr id="271" name="그룹 270"/>
              <p:cNvGrpSpPr/>
              <p:nvPr/>
            </p:nvGrpSpPr>
            <p:grpSpPr>
              <a:xfrm>
                <a:off x="8299200" y="491400"/>
                <a:ext cx="1878225" cy="1868599"/>
                <a:chOff x="8299200" y="491400"/>
                <a:chExt cx="1878225" cy="1868599"/>
              </a:xfrm>
            </p:grpSpPr>
            <p:grpSp>
              <p:nvGrpSpPr>
                <p:cNvPr id="323" name="그룹 322"/>
                <p:cNvGrpSpPr/>
                <p:nvPr/>
              </p:nvGrpSpPr>
              <p:grpSpPr>
                <a:xfrm>
                  <a:off x="8299200" y="49140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364" name="직사각형 363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5" name="직사각형 364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6" name="직사각형 365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7" name="직사각형 366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8" name="직사각형 367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9" name="직사각형 368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70" name="직사각형 369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71" name="직사각형 370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72" name="직사각형 371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24" name="그룹 323"/>
                <p:cNvGrpSpPr/>
                <p:nvPr/>
              </p:nvGrpSpPr>
              <p:grpSpPr>
                <a:xfrm>
                  <a:off x="8299200" y="86724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355" name="직사각형 354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6" name="직사각형 355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7" name="직사각형 356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8" name="직사각형 357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9" name="직사각형 358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0" name="직사각형 359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1" name="직사각형 360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2" name="직사각형 361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63" name="직사각형 362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25" name="그룹 324"/>
                <p:cNvGrpSpPr/>
                <p:nvPr/>
              </p:nvGrpSpPr>
              <p:grpSpPr>
                <a:xfrm>
                  <a:off x="8299200" y="124149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346" name="직사각형 345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7" name="직사각형 346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8" name="직사각형 347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9" name="직사각형 348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0" name="직사각형 349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1" name="직사각형 350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2" name="직사각형 351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3" name="직사각형 352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4" name="직사각형 353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26" name="그룹 325"/>
                <p:cNvGrpSpPr/>
                <p:nvPr/>
              </p:nvGrpSpPr>
              <p:grpSpPr>
                <a:xfrm>
                  <a:off x="8299200" y="161443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337" name="직사각형 336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8" name="직사각형 337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9" name="직사각형 338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0" name="직사각형 339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1" name="직사각형 340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2" name="직사각형 341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3" name="직사각형 342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4" name="직사각형 343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5" name="직사각형 344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27" name="그룹 326"/>
                <p:cNvGrpSpPr/>
                <p:nvPr/>
              </p:nvGrpSpPr>
              <p:grpSpPr>
                <a:xfrm>
                  <a:off x="8299200" y="1993605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328" name="직사각형 327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9" name="직사각형 328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0" name="직사각형 329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1" name="직사각형 330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2" name="직사각형 331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3" name="직사각형 332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4" name="직사각형 333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5" name="직사각형 334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6" name="직사각형 335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272" name="그룹 271"/>
              <p:cNvGrpSpPr/>
              <p:nvPr/>
            </p:nvGrpSpPr>
            <p:grpSpPr>
              <a:xfrm>
                <a:off x="10190375" y="491400"/>
                <a:ext cx="1878225" cy="1868599"/>
                <a:chOff x="8299200" y="491400"/>
                <a:chExt cx="1878225" cy="1868599"/>
              </a:xfrm>
            </p:grpSpPr>
            <p:grpSp>
              <p:nvGrpSpPr>
                <p:cNvPr id="273" name="그룹 272"/>
                <p:cNvGrpSpPr/>
                <p:nvPr/>
              </p:nvGrpSpPr>
              <p:grpSpPr>
                <a:xfrm>
                  <a:off x="8299200" y="49140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314" name="직사각형 313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5" name="직사각형 314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6" name="직사각형 315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7" name="직사각형 316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8" name="직사각형 317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9" name="직사각형 318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0" name="직사각형 319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1" name="직사각형 320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2" name="직사각형 321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74" name="그룹 273"/>
                <p:cNvGrpSpPr/>
                <p:nvPr/>
              </p:nvGrpSpPr>
              <p:grpSpPr>
                <a:xfrm>
                  <a:off x="8299200" y="86724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305" name="직사각형 304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6" name="직사각형 305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7" name="직사각형 306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8" name="직사각형 307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9" name="직사각형 308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0" name="직사각형 309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1" name="직사각형 310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2" name="직사각형 311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3" name="직사각형 312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75" name="그룹 274"/>
                <p:cNvGrpSpPr/>
                <p:nvPr/>
              </p:nvGrpSpPr>
              <p:grpSpPr>
                <a:xfrm>
                  <a:off x="8299200" y="124149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296" name="직사각형 295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7" name="직사각형 296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8" name="직사각형 297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9" name="직사각형 298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0" name="직사각형 299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1" name="직사각형 300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2" name="직사각형 301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3" name="직사각형 302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4" name="직사각형 303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76" name="그룹 275"/>
                <p:cNvGrpSpPr/>
                <p:nvPr/>
              </p:nvGrpSpPr>
              <p:grpSpPr>
                <a:xfrm>
                  <a:off x="8299200" y="161443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287" name="직사각형 286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8" name="직사각형 287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9" name="직사각형 288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0" name="직사각형 289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1" name="직사각형 290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2" name="직사각형 291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3" name="직사각형 292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4" name="직사각형 293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5" name="직사각형 294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77" name="그룹 276"/>
                <p:cNvGrpSpPr/>
                <p:nvPr/>
              </p:nvGrpSpPr>
              <p:grpSpPr>
                <a:xfrm>
                  <a:off x="8299200" y="1993605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278" name="직사각형 277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79" name="직사각형 278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0" name="직사각형 279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1" name="직사각형 280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2" name="직사각형 281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3" name="직사각형 282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4" name="직사각형 283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5" name="직사각형 284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6" name="직사각형 285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</p:grpSp>
        <p:grpSp>
          <p:nvGrpSpPr>
            <p:cNvPr id="373" name="그룹 372"/>
            <p:cNvGrpSpPr/>
            <p:nvPr/>
          </p:nvGrpSpPr>
          <p:grpSpPr>
            <a:xfrm>
              <a:off x="8294500" y="4262533"/>
              <a:ext cx="3769400" cy="1868599"/>
              <a:chOff x="8299200" y="491400"/>
              <a:chExt cx="3769400" cy="1868599"/>
            </a:xfrm>
          </p:grpSpPr>
          <p:grpSp>
            <p:nvGrpSpPr>
              <p:cNvPr id="374" name="그룹 373"/>
              <p:cNvGrpSpPr/>
              <p:nvPr/>
            </p:nvGrpSpPr>
            <p:grpSpPr>
              <a:xfrm>
                <a:off x="8299200" y="491400"/>
                <a:ext cx="1878225" cy="1868599"/>
                <a:chOff x="8299200" y="491400"/>
                <a:chExt cx="1878225" cy="1868599"/>
              </a:xfrm>
            </p:grpSpPr>
            <p:grpSp>
              <p:nvGrpSpPr>
                <p:cNvPr id="426" name="그룹 425"/>
                <p:cNvGrpSpPr/>
                <p:nvPr/>
              </p:nvGrpSpPr>
              <p:grpSpPr>
                <a:xfrm>
                  <a:off x="8299200" y="49140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467" name="직사각형 466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8" name="직사각형 467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9" name="직사각형 468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70" name="직사각형 469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71" name="직사각형 470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72" name="직사각형 471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73" name="직사각형 472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74" name="직사각형 473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75" name="직사각형 474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7" name="그룹 426"/>
                <p:cNvGrpSpPr/>
                <p:nvPr/>
              </p:nvGrpSpPr>
              <p:grpSpPr>
                <a:xfrm>
                  <a:off x="8299200" y="86724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458" name="직사각형 457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9" name="직사각형 458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0" name="직사각형 459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1" name="직사각형 460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2" name="직사각형 461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3" name="직사각형 462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4" name="직사각형 463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5" name="직사각형 464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6" name="직사각형 465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8" name="그룹 427"/>
                <p:cNvGrpSpPr/>
                <p:nvPr/>
              </p:nvGrpSpPr>
              <p:grpSpPr>
                <a:xfrm>
                  <a:off x="8299200" y="124149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449" name="직사각형 448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0" name="직사각형 449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1" name="직사각형 450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2" name="직사각형 451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3" name="직사각형 452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4" name="직사각형 453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5" name="직사각형 454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6" name="직사각형 455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7" name="직사각형 456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29" name="그룹 428"/>
                <p:cNvGrpSpPr/>
                <p:nvPr/>
              </p:nvGrpSpPr>
              <p:grpSpPr>
                <a:xfrm>
                  <a:off x="8299200" y="161443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440" name="직사각형 439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1" name="직사각형 440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2" name="직사각형 441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3" name="직사각형 442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4" name="직사각형 443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5" name="직사각형 444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6" name="직사각형 445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7" name="직사각형 446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8" name="직사각형 447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430" name="그룹 429"/>
                <p:cNvGrpSpPr/>
                <p:nvPr/>
              </p:nvGrpSpPr>
              <p:grpSpPr>
                <a:xfrm>
                  <a:off x="8299200" y="1993605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431" name="직사각형 430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2" name="직사각형 431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3" name="직사각형 432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4" name="직사각형 433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5" name="직사각형 434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6" name="직사각형 435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7" name="직사각형 436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8" name="직사각형 437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9" name="직사각형 438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375" name="그룹 374"/>
              <p:cNvGrpSpPr/>
              <p:nvPr/>
            </p:nvGrpSpPr>
            <p:grpSpPr>
              <a:xfrm>
                <a:off x="10190375" y="491400"/>
                <a:ext cx="1878225" cy="1868599"/>
                <a:chOff x="8299200" y="491400"/>
                <a:chExt cx="1878225" cy="1868599"/>
              </a:xfrm>
            </p:grpSpPr>
            <p:grpSp>
              <p:nvGrpSpPr>
                <p:cNvPr id="376" name="그룹 375"/>
                <p:cNvGrpSpPr/>
                <p:nvPr/>
              </p:nvGrpSpPr>
              <p:grpSpPr>
                <a:xfrm>
                  <a:off x="8299200" y="49140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417" name="직사각형 416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8" name="직사각형 417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9" name="직사각형 418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0" name="직사각형 419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1" name="직사각형 420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2" name="직사각형 421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3" name="직사각형 422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4" name="직사각형 423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5" name="직사각형 424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77" name="그룹 376"/>
                <p:cNvGrpSpPr/>
                <p:nvPr/>
              </p:nvGrpSpPr>
              <p:grpSpPr>
                <a:xfrm>
                  <a:off x="8299200" y="86724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408" name="직사각형 407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9" name="직사각형 408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0" name="직사각형 409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1" name="직사각형 410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2" name="직사각형 411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3" name="직사각형 412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4" name="직사각형 413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5" name="직사각형 414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6" name="직사각형 415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78" name="그룹 377"/>
                <p:cNvGrpSpPr/>
                <p:nvPr/>
              </p:nvGrpSpPr>
              <p:grpSpPr>
                <a:xfrm>
                  <a:off x="8299200" y="1241499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399" name="직사각형 398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0" name="직사각형 399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1" name="직사각형 400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2" name="직사각형 401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3" name="직사각형 402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4" name="직사각형 403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5" name="직사각형 404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6" name="직사각형 405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7" name="직사각형 406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79" name="그룹 378"/>
                <p:cNvGrpSpPr/>
                <p:nvPr/>
              </p:nvGrpSpPr>
              <p:grpSpPr>
                <a:xfrm>
                  <a:off x="8299200" y="1614430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390" name="직사각형 389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1" name="직사각형 390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2" name="직사각형 391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3" name="직사각형 392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4" name="직사각형 393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5" name="직사각형 394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6" name="직사각형 395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7" name="직사각형 396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8" name="직사각형 397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80" name="그룹 379"/>
                <p:cNvGrpSpPr/>
                <p:nvPr/>
              </p:nvGrpSpPr>
              <p:grpSpPr>
                <a:xfrm>
                  <a:off x="8299200" y="1993605"/>
                  <a:ext cx="1878225" cy="366394"/>
                  <a:chOff x="4627199" y="3427401"/>
                  <a:chExt cx="1878225" cy="366394"/>
                </a:xfrm>
              </p:grpSpPr>
              <p:sp>
                <p:nvSpPr>
                  <p:cNvPr id="381" name="직사각형 380"/>
                  <p:cNvSpPr/>
                  <p:nvPr/>
                </p:nvSpPr>
                <p:spPr>
                  <a:xfrm rot="5400000">
                    <a:off x="4540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2" name="직사각형 381"/>
                  <p:cNvSpPr/>
                  <p:nvPr/>
                </p:nvSpPr>
                <p:spPr>
                  <a:xfrm rot="5400000">
                    <a:off x="4751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3" name="직사각형 382"/>
                  <p:cNvSpPr/>
                  <p:nvPr/>
                </p:nvSpPr>
                <p:spPr>
                  <a:xfrm rot="5400000">
                    <a:off x="4961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4" name="직사각형 383"/>
                  <p:cNvSpPr/>
                  <p:nvPr/>
                </p:nvSpPr>
                <p:spPr>
                  <a:xfrm rot="5400000">
                    <a:off x="5172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5" name="직사각형 384"/>
                  <p:cNvSpPr/>
                  <p:nvPr/>
                </p:nvSpPr>
                <p:spPr>
                  <a:xfrm rot="5400000">
                    <a:off x="53831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6" name="직사각형 385"/>
                  <p:cNvSpPr/>
                  <p:nvPr/>
                </p:nvSpPr>
                <p:spPr>
                  <a:xfrm rot="5400000">
                    <a:off x="55937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7" name="직사각형 386"/>
                  <p:cNvSpPr/>
                  <p:nvPr/>
                </p:nvSpPr>
                <p:spPr>
                  <a:xfrm rot="5400000">
                    <a:off x="58043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8" name="직사각형 387"/>
                  <p:cNvSpPr/>
                  <p:nvPr/>
                </p:nvSpPr>
                <p:spPr>
                  <a:xfrm rot="5400000">
                    <a:off x="60149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9" name="직사각형 388"/>
                  <p:cNvSpPr/>
                  <p:nvPr/>
                </p:nvSpPr>
                <p:spPr>
                  <a:xfrm rot="5400000">
                    <a:off x="6225515" y="3513885"/>
                    <a:ext cx="366394" cy="193425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10749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955200" y="1225800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그룹 21"/>
          <p:cNvGrpSpPr/>
          <p:nvPr/>
        </p:nvGrpSpPr>
        <p:grpSpPr>
          <a:xfrm>
            <a:off x="48000" y="349275"/>
            <a:ext cx="943374" cy="550783"/>
            <a:chOff x="677590" y="784864"/>
            <a:chExt cx="943374" cy="550783"/>
          </a:xfrm>
        </p:grpSpPr>
        <p:grpSp>
          <p:nvGrpSpPr>
            <p:cNvPr id="17" name="그룹 16"/>
            <p:cNvGrpSpPr/>
            <p:nvPr/>
          </p:nvGrpSpPr>
          <p:grpSpPr>
            <a:xfrm>
              <a:off x="957668" y="946847"/>
              <a:ext cx="583199" cy="388800"/>
              <a:chOff x="1236000" y="700088"/>
              <a:chExt cx="3397913" cy="2043112"/>
            </a:xfrm>
          </p:grpSpPr>
          <p:sp>
            <p:nvSpPr>
              <p:cNvPr id="4" name="직사각형 3"/>
              <p:cNvSpPr/>
              <p:nvPr/>
            </p:nvSpPr>
            <p:spPr>
              <a:xfrm>
                <a:off x="1689600" y="1225800"/>
                <a:ext cx="2937600" cy="1512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직사각형 4"/>
              <p:cNvSpPr/>
              <p:nvPr/>
            </p:nvSpPr>
            <p:spPr>
              <a:xfrm>
                <a:off x="1236000" y="707400"/>
                <a:ext cx="2937600" cy="151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7" name="직선 연결선 6"/>
              <p:cNvCxnSpPr/>
              <p:nvPr/>
            </p:nvCxnSpPr>
            <p:spPr>
              <a:xfrm>
                <a:off x="4173600" y="707400"/>
                <a:ext cx="453600" cy="518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직선 연결선 8"/>
              <p:cNvCxnSpPr/>
              <p:nvPr/>
            </p:nvCxnSpPr>
            <p:spPr>
              <a:xfrm>
                <a:off x="4173600" y="2219400"/>
                <a:ext cx="453600" cy="518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직선 연결선 10"/>
              <p:cNvCxnSpPr/>
              <p:nvPr/>
            </p:nvCxnSpPr>
            <p:spPr>
              <a:xfrm>
                <a:off x="1236000" y="2219400"/>
                <a:ext cx="453600" cy="518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자유형 14"/>
              <p:cNvSpPr/>
              <p:nvPr/>
            </p:nvSpPr>
            <p:spPr>
              <a:xfrm>
                <a:off x="1238250" y="2219325"/>
                <a:ext cx="3395663" cy="523875"/>
              </a:xfrm>
              <a:custGeom>
                <a:avLst/>
                <a:gdLst>
                  <a:gd name="connsiteX0" fmla="*/ 0 w 3395663"/>
                  <a:gd name="connsiteY0" fmla="*/ 0 h 523875"/>
                  <a:gd name="connsiteX1" fmla="*/ 457200 w 3395663"/>
                  <a:gd name="connsiteY1" fmla="*/ 523875 h 523875"/>
                  <a:gd name="connsiteX2" fmla="*/ 3395663 w 3395663"/>
                  <a:gd name="connsiteY2" fmla="*/ 519113 h 523875"/>
                  <a:gd name="connsiteX3" fmla="*/ 2938463 w 3395663"/>
                  <a:gd name="connsiteY3" fmla="*/ 0 h 523875"/>
                  <a:gd name="connsiteX4" fmla="*/ 0 w 3395663"/>
                  <a:gd name="connsiteY4" fmla="*/ 0 h 523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5663" h="523875">
                    <a:moveTo>
                      <a:pt x="0" y="0"/>
                    </a:moveTo>
                    <a:lnTo>
                      <a:pt x="457200" y="523875"/>
                    </a:lnTo>
                    <a:lnTo>
                      <a:pt x="3395663" y="519113"/>
                    </a:lnTo>
                    <a:lnTo>
                      <a:pt x="293846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자유형 15"/>
              <p:cNvSpPr/>
              <p:nvPr/>
            </p:nvSpPr>
            <p:spPr>
              <a:xfrm>
                <a:off x="4171950" y="700088"/>
                <a:ext cx="461963" cy="2038350"/>
              </a:xfrm>
              <a:custGeom>
                <a:avLst/>
                <a:gdLst>
                  <a:gd name="connsiteX0" fmla="*/ 0 w 461963"/>
                  <a:gd name="connsiteY0" fmla="*/ 0 h 2038350"/>
                  <a:gd name="connsiteX1" fmla="*/ 4763 w 461963"/>
                  <a:gd name="connsiteY1" fmla="*/ 1524000 h 2038350"/>
                  <a:gd name="connsiteX2" fmla="*/ 447675 w 461963"/>
                  <a:gd name="connsiteY2" fmla="*/ 2038350 h 2038350"/>
                  <a:gd name="connsiteX3" fmla="*/ 461963 w 461963"/>
                  <a:gd name="connsiteY3" fmla="*/ 528637 h 2038350"/>
                  <a:gd name="connsiteX4" fmla="*/ 0 w 461963"/>
                  <a:gd name="connsiteY4" fmla="*/ 0 h 2038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61963" h="2038350">
                    <a:moveTo>
                      <a:pt x="0" y="0"/>
                    </a:moveTo>
                    <a:cubicBezTo>
                      <a:pt x="1588" y="508000"/>
                      <a:pt x="3175" y="1016000"/>
                      <a:pt x="4763" y="1524000"/>
                    </a:cubicBezTo>
                    <a:lnTo>
                      <a:pt x="447675" y="2038350"/>
                    </a:lnTo>
                    <a:lnTo>
                      <a:pt x="461963" y="5286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066390" y="797389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20</a:t>
              </a:r>
              <a:endParaRPr lang="ko-KR" altLang="en-US" sz="9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7590" y="974189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10</a:t>
              </a:r>
              <a:endParaRPr lang="ko-KR" altLang="en-US" sz="9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78590" y="784864"/>
              <a:ext cx="2423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6</a:t>
              </a:r>
              <a:endParaRPr lang="ko-KR" altLang="en-US" sz="900" dirty="0"/>
            </a:p>
          </p:txBody>
        </p:sp>
      </p:grpSp>
      <p:sp>
        <p:nvSpPr>
          <p:cNvPr id="23" name="직사각형 22"/>
          <p:cNvSpPr/>
          <p:nvPr/>
        </p:nvSpPr>
        <p:spPr>
          <a:xfrm rot="5400000">
            <a:off x="1239563" y="1315258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1148875" y="1600451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 rot="5400000">
            <a:off x="871096" y="1518762"/>
            <a:ext cx="366394" cy="19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타원 48"/>
          <p:cNvSpPr/>
          <p:nvPr/>
        </p:nvSpPr>
        <p:spPr>
          <a:xfrm>
            <a:off x="241140" y="2565000"/>
            <a:ext cx="86400" cy="8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타원 49"/>
          <p:cNvSpPr/>
          <p:nvPr/>
        </p:nvSpPr>
        <p:spPr>
          <a:xfrm>
            <a:off x="241140" y="2915520"/>
            <a:ext cx="86400" cy="8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타원 50"/>
          <p:cNvSpPr/>
          <p:nvPr/>
        </p:nvSpPr>
        <p:spPr>
          <a:xfrm>
            <a:off x="220800" y="3256200"/>
            <a:ext cx="86400" cy="8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직사각형 51"/>
          <p:cNvSpPr/>
          <p:nvPr/>
        </p:nvSpPr>
        <p:spPr>
          <a:xfrm>
            <a:off x="266520" y="2219400"/>
            <a:ext cx="1123380" cy="146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직사각형 52"/>
          <p:cNvSpPr/>
          <p:nvPr/>
        </p:nvSpPr>
        <p:spPr>
          <a:xfrm>
            <a:off x="480000" y="2435400"/>
            <a:ext cx="734400" cy="1123200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782400" y="2046600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300</a:t>
            </a:r>
            <a:endParaRPr lang="ko-KR" altLang="en-US" sz="900" dirty="0"/>
          </a:p>
        </p:txBody>
      </p:sp>
      <p:sp>
        <p:nvSpPr>
          <p:cNvPr id="55" name="TextBox 54"/>
          <p:cNvSpPr txBox="1"/>
          <p:nvPr/>
        </p:nvSpPr>
        <p:spPr>
          <a:xfrm>
            <a:off x="782400" y="2262600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200</a:t>
            </a:r>
            <a:endParaRPr lang="ko-KR" altLang="en-US" sz="900" dirty="0"/>
          </a:p>
        </p:txBody>
      </p:sp>
      <p:sp>
        <p:nvSpPr>
          <p:cNvPr id="56" name="TextBox 55"/>
          <p:cNvSpPr txBox="1"/>
          <p:nvPr/>
        </p:nvSpPr>
        <p:spPr>
          <a:xfrm>
            <a:off x="1430400" y="2860500"/>
            <a:ext cx="43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400</a:t>
            </a:r>
            <a:endParaRPr lang="ko-KR" altLang="en-US" sz="900" dirty="0"/>
          </a:p>
        </p:txBody>
      </p:sp>
      <p:sp>
        <p:nvSpPr>
          <p:cNvPr id="57" name="TextBox 56"/>
          <p:cNvSpPr txBox="1"/>
          <p:nvPr/>
        </p:nvSpPr>
        <p:spPr>
          <a:xfrm>
            <a:off x="1128000" y="2867400"/>
            <a:ext cx="43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300</a:t>
            </a:r>
            <a:endParaRPr lang="ko-KR" altLang="en-US" sz="900" dirty="0"/>
          </a:p>
        </p:txBody>
      </p:sp>
      <p:sp>
        <p:nvSpPr>
          <p:cNvPr id="58" name="TextBox 57"/>
          <p:cNvSpPr txBox="1"/>
          <p:nvPr/>
        </p:nvSpPr>
        <p:spPr>
          <a:xfrm>
            <a:off x="1819200" y="2521800"/>
            <a:ext cx="893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err="1" smtClean="0"/>
              <a:t>벽돌수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20x15=300</a:t>
            </a:r>
            <a:r>
              <a:rPr lang="ko-KR" altLang="en-US" sz="1000" dirty="0"/>
              <a:t>장</a:t>
            </a:r>
          </a:p>
        </p:txBody>
      </p:sp>
      <p:grpSp>
        <p:nvGrpSpPr>
          <p:cNvPr id="63" name="그룹 62"/>
          <p:cNvGrpSpPr/>
          <p:nvPr/>
        </p:nvGrpSpPr>
        <p:grpSpPr>
          <a:xfrm>
            <a:off x="2380800" y="1873800"/>
            <a:ext cx="604800" cy="539110"/>
            <a:chOff x="6139200" y="2046600"/>
            <a:chExt cx="604800" cy="539110"/>
          </a:xfrm>
        </p:grpSpPr>
        <p:sp>
          <p:nvSpPr>
            <p:cNvPr id="60" name="직사각형 59"/>
            <p:cNvSpPr/>
            <p:nvPr/>
          </p:nvSpPr>
          <p:spPr>
            <a:xfrm rot="5400000">
              <a:off x="6096000" y="2305800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139200" y="2046600"/>
              <a:ext cx="432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/>
                <a:t>10</a:t>
              </a:r>
              <a:endParaRPr lang="ko-KR" altLang="en-US" sz="9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312000" y="2262600"/>
              <a:ext cx="432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/>
                <a:t>20</a:t>
              </a:r>
              <a:endParaRPr lang="ko-KR" altLang="en-US" sz="900" dirty="0"/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9163199" y="793800"/>
            <a:ext cx="193425" cy="5507194"/>
            <a:chOff x="7564799" y="491401"/>
            <a:chExt cx="193425" cy="5507194"/>
          </a:xfrm>
        </p:grpSpPr>
        <p:sp>
          <p:nvSpPr>
            <p:cNvPr id="477" name="직사각형 476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8" name="직사각형 477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9" name="직사각형 478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0" name="직사각형 479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1" name="직사각형 480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2" name="직사각형 481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3" name="직사각형 482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4" name="직사각형 483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5" name="직사각형 484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6" name="직사각형 485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7" name="직사각형 486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8" name="직사각형 487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9" name="직사각형 488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0" name="직사각형 489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1" name="직사각형 490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92" name="그룹 491"/>
          <p:cNvGrpSpPr/>
          <p:nvPr/>
        </p:nvGrpSpPr>
        <p:grpSpPr>
          <a:xfrm>
            <a:off x="9345256" y="986305"/>
            <a:ext cx="193425" cy="5507194"/>
            <a:chOff x="7564799" y="491401"/>
            <a:chExt cx="193425" cy="5507194"/>
          </a:xfrm>
        </p:grpSpPr>
        <p:sp>
          <p:nvSpPr>
            <p:cNvPr id="493" name="직사각형 492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4" name="직사각형 493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5" name="직사각형 494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6" name="직사각형 495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7" name="직사각형 496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8" name="직사각형 497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9" name="직사각형 498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0" name="직사각형 499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1" name="직사각형 500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2" name="직사각형 501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3" name="직사각형 502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4" name="직사각형 503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5" name="직사각형 504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6" name="직사각형 505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7" name="직사각형 506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08" name="그룹 507"/>
          <p:cNvGrpSpPr/>
          <p:nvPr/>
        </p:nvGrpSpPr>
        <p:grpSpPr>
          <a:xfrm>
            <a:off x="9527313" y="793800"/>
            <a:ext cx="193425" cy="5507194"/>
            <a:chOff x="7564799" y="491401"/>
            <a:chExt cx="193425" cy="5507194"/>
          </a:xfrm>
        </p:grpSpPr>
        <p:sp>
          <p:nvSpPr>
            <p:cNvPr id="509" name="직사각형 508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0" name="직사각형 509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1" name="직사각형 510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2" name="직사각형 511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3" name="직사각형 512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4" name="직사각형 513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5" name="직사각형 514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6" name="직사각형 515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7" name="직사각형 516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8" name="직사각형 517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9" name="직사각형 518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0" name="직사각형 519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1" name="직사각형 520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2" name="직사각형 521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3" name="직사각형 522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24" name="그룹 523"/>
          <p:cNvGrpSpPr/>
          <p:nvPr/>
        </p:nvGrpSpPr>
        <p:grpSpPr>
          <a:xfrm>
            <a:off x="9709370" y="986305"/>
            <a:ext cx="193425" cy="5507194"/>
            <a:chOff x="7564799" y="491401"/>
            <a:chExt cx="193425" cy="5507194"/>
          </a:xfrm>
        </p:grpSpPr>
        <p:sp>
          <p:nvSpPr>
            <p:cNvPr id="525" name="직사각형 524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6" name="직사각형 525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7" name="직사각형 526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8" name="직사각형 527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9" name="직사각형 528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0" name="직사각형 529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1" name="직사각형 530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2" name="직사각형 531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3" name="직사각형 532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4" name="직사각형 533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5" name="직사각형 534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6" name="직사각형 535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7" name="직사각형 536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8" name="직사각형 537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9" name="직사각형 538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40" name="그룹 539"/>
          <p:cNvGrpSpPr/>
          <p:nvPr/>
        </p:nvGrpSpPr>
        <p:grpSpPr>
          <a:xfrm>
            <a:off x="9891427" y="793800"/>
            <a:ext cx="193425" cy="5507194"/>
            <a:chOff x="7564799" y="491401"/>
            <a:chExt cx="193425" cy="5507194"/>
          </a:xfrm>
        </p:grpSpPr>
        <p:sp>
          <p:nvSpPr>
            <p:cNvPr id="541" name="직사각형 540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2" name="직사각형 541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3" name="직사각형 542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4" name="직사각형 543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5" name="직사각형 544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6" name="직사각형 545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7" name="직사각형 546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8" name="직사각형 547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9" name="직사각형 548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0" name="직사각형 549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1" name="직사각형 550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2" name="직사각형 551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3" name="직사각형 552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4" name="직사각형 553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5" name="직사각형 554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56" name="그룹 555"/>
          <p:cNvGrpSpPr/>
          <p:nvPr/>
        </p:nvGrpSpPr>
        <p:grpSpPr>
          <a:xfrm>
            <a:off x="10073484" y="986305"/>
            <a:ext cx="193425" cy="5507194"/>
            <a:chOff x="7564799" y="491401"/>
            <a:chExt cx="193425" cy="5507194"/>
          </a:xfrm>
        </p:grpSpPr>
        <p:sp>
          <p:nvSpPr>
            <p:cNvPr id="557" name="직사각형 556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8" name="직사각형 557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9" name="직사각형 558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0" name="직사각형 559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1" name="직사각형 560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2" name="직사각형 561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3" name="직사각형 562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4" name="직사각형 563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5" name="직사각형 564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6" name="직사각형 565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7" name="직사각형 566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8" name="직사각형 567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9" name="직사각형 568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0" name="직사각형 569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1" name="직사각형 570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72" name="그룹 571"/>
          <p:cNvGrpSpPr/>
          <p:nvPr/>
        </p:nvGrpSpPr>
        <p:grpSpPr>
          <a:xfrm>
            <a:off x="10255541" y="793800"/>
            <a:ext cx="193425" cy="5507194"/>
            <a:chOff x="7564799" y="491401"/>
            <a:chExt cx="193425" cy="5507194"/>
          </a:xfrm>
        </p:grpSpPr>
        <p:sp>
          <p:nvSpPr>
            <p:cNvPr id="573" name="직사각형 572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4" name="직사각형 573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5" name="직사각형 574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6" name="직사각형 575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7" name="직사각형 576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8" name="직사각형 577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9" name="직사각형 578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0" name="직사각형 579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1" name="직사각형 580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2" name="직사각형 581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3" name="직사각형 582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4" name="직사각형 583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5" name="직사각형 584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6" name="직사각형 585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7" name="직사각형 586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88" name="그룹 587"/>
          <p:cNvGrpSpPr/>
          <p:nvPr/>
        </p:nvGrpSpPr>
        <p:grpSpPr>
          <a:xfrm>
            <a:off x="10437598" y="986305"/>
            <a:ext cx="193425" cy="5507194"/>
            <a:chOff x="7564799" y="491401"/>
            <a:chExt cx="193425" cy="5507194"/>
          </a:xfrm>
        </p:grpSpPr>
        <p:sp>
          <p:nvSpPr>
            <p:cNvPr id="589" name="직사각형 588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0" name="직사각형 589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1" name="직사각형 590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2" name="직사각형 591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3" name="직사각형 592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4" name="직사각형 593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5" name="직사각형 594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6" name="직사각형 595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7" name="직사각형 596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8" name="직사각형 597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9" name="직사각형 598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0" name="직사각형 599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1" name="직사각형 600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2" name="직사각형 601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3" name="직사각형 602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04" name="그룹 603"/>
          <p:cNvGrpSpPr/>
          <p:nvPr/>
        </p:nvGrpSpPr>
        <p:grpSpPr>
          <a:xfrm>
            <a:off x="10619655" y="793800"/>
            <a:ext cx="193425" cy="5507194"/>
            <a:chOff x="7564799" y="491401"/>
            <a:chExt cx="193425" cy="5507194"/>
          </a:xfrm>
        </p:grpSpPr>
        <p:sp>
          <p:nvSpPr>
            <p:cNvPr id="605" name="직사각형 604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6" name="직사각형 605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7" name="직사각형 606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8" name="직사각형 607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9" name="직사각형 608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0" name="직사각형 609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1" name="직사각형 610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2" name="직사각형 611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3" name="직사각형 612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4" name="직사각형 613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5" name="직사각형 614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6" name="직사각형 615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7" name="직사각형 616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8" name="직사각형 617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9" name="직사각형 618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20" name="그룹 619"/>
          <p:cNvGrpSpPr/>
          <p:nvPr/>
        </p:nvGrpSpPr>
        <p:grpSpPr>
          <a:xfrm>
            <a:off x="10801712" y="986305"/>
            <a:ext cx="193425" cy="5507194"/>
            <a:chOff x="7564799" y="491401"/>
            <a:chExt cx="193425" cy="5507194"/>
          </a:xfrm>
        </p:grpSpPr>
        <p:sp>
          <p:nvSpPr>
            <p:cNvPr id="621" name="직사각형 620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2" name="직사각형 621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3" name="직사각형 622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4" name="직사각형 623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5" name="직사각형 624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6" name="직사각형 625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7" name="직사각형 626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8" name="직사각형 627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9" name="직사각형 628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0" name="직사각형 629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1" name="직사각형 630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2" name="직사각형 631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3" name="직사각형 632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4" name="직사각형 633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5" name="직사각형 634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36" name="그룹 635"/>
          <p:cNvGrpSpPr/>
          <p:nvPr/>
        </p:nvGrpSpPr>
        <p:grpSpPr>
          <a:xfrm>
            <a:off x="10983769" y="793800"/>
            <a:ext cx="193425" cy="5507194"/>
            <a:chOff x="7564799" y="491401"/>
            <a:chExt cx="193425" cy="5507194"/>
          </a:xfrm>
        </p:grpSpPr>
        <p:sp>
          <p:nvSpPr>
            <p:cNvPr id="637" name="직사각형 636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8" name="직사각형 637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9" name="직사각형 638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0" name="직사각형 639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1" name="직사각형 640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2" name="직사각형 641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3" name="직사각형 642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4" name="직사각형 643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5" name="직사각형 644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6" name="직사각형 645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7" name="직사각형 646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8" name="직사각형 647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9" name="직사각형 648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0" name="직사각형 649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1" name="직사각형 650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52" name="그룹 651"/>
          <p:cNvGrpSpPr/>
          <p:nvPr/>
        </p:nvGrpSpPr>
        <p:grpSpPr>
          <a:xfrm>
            <a:off x="11165826" y="986305"/>
            <a:ext cx="193425" cy="5507194"/>
            <a:chOff x="7564799" y="491401"/>
            <a:chExt cx="193425" cy="5507194"/>
          </a:xfrm>
        </p:grpSpPr>
        <p:sp>
          <p:nvSpPr>
            <p:cNvPr id="653" name="직사각형 652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4" name="직사각형 653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5" name="직사각형 654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6" name="직사각형 655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7" name="직사각형 656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8" name="직사각형 657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9" name="직사각형 658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0" name="직사각형 659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1" name="직사각형 660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2" name="직사각형 661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3" name="직사각형 662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4" name="직사각형 663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5" name="직사각형 664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6" name="직사각형 665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7" name="직사각형 666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68" name="그룹 667"/>
          <p:cNvGrpSpPr/>
          <p:nvPr/>
        </p:nvGrpSpPr>
        <p:grpSpPr>
          <a:xfrm>
            <a:off x="11347883" y="793800"/>
            <a:ext cx="193425" cy="5507194"/>
            <a:chOff x="7564799" y="491401"/>
            <a:chExt cx="193425" cy="5507194"/>
          </a:xfrm>
        </p:grpSpPr>
        <p:sp>
          <p:nvSpPr>
            <p:cNvPr id="669" name="직사각형 668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0" name="직사각형 669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1" name="직사각형 670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2" name="직사각형 671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3" name="직사각형 672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4" name="직사각형 673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5" name="직사각형 674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6" name="직사각형 675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7" name="직사각형 676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8" name="직사각형 677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9" name="직사각형 678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0" name="직사각형 679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1" name="직사각형 680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2" name="직사각형 681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3" name="직사각형 682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84" name="그룹 683"/>
          <p:cNvGrpSpPr/>
          <p:nvPr/>
        </p:nvGrpSpPr>
        <p:grpSpPr>
          <a:xfrm>
            <a:off x="11529940" y="986305"/>
            <a:ext cx="193425" cy="5507194"/>
            <a:chOff x="7564799" y="491401"/>
            <a:chExt cx="193425" cy="5507194"/>
          </a:xfrm>
        </p:grpSpPr>
        <p:sp>
          <p:nvSpPr>
            <p:cNvPr id="685" name="직사각형 684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6" name="직사각형 685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7" name="직사각형 686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8" name="직사각형 687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9" name="직사각형 688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0" name="직사각형 689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1" name="직사각형 690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2" name="직사각형 691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3" name="직사각형 692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4" name="직사각형 693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5" name="직사각형 694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6" name="직사각형 695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7" name="직사각형 696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8" name="직사각형 697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9" name="직사각형 698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00" name="그룹 699"/>
          <p:cNvGrpSpPr/>
          <p:nvPr/>
        </p:nvGrpSpPr>
        <p:grpSpPr>
          <a:xfrm>
            <a:off x="11712000" y="793800"/>
            <a:ext cx="193425" cy="5507194"/>
            <a:chOff x="7564799" y="491401"/>
            <a:chExt cx="193425" cy="5507194"/>
          </a:xfrm>
        </p:grpSpPr>
        <p:sp>
          <p:nvSpPr>
            <p:cNvPr id="701" name="직사각형 700"/>
            <p:cNvSpPr/>
            <p:nvPr/>
          </p:nvSpPr>
          <p:spPr>
            <a:xfrm rot="5400000">
              <a:off x="7478315" y="577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2" name="직사각형 701"/>
            <p:cNvSpPr/>
            <p:nvPr/>
          </p:nvSpPr>
          <p:spPr>
            <a:xfrm rot="5400000">
              <a:off x="7478315" y="1679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3" name="직사각형 702"/>
            <p:cNvSpPr/>
            <p:nvPr/>
          </p:nvSpPr>
          <p:spPr>
            <a:xfrm rot="5400000">
              <a:off x="7478315" y="945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4" name="직사각형 703"/>
            <p:cNvSpPr/>
            <p:nvPr/>
          </p:nvSpPr>
          <p:spPr>
            <a:xfrm rot="5400000">
              <a:off x="7478315" y="1312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5" name="직사각형 704"/>
            <p:cNvSpPr/>
            <p:nvPr/>
          </p:nvSpPr>
          <p:spPr>
            <a:xfrm rot="5400000">
              <a:off x="7478315" y="2046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6" name="직사각형 705"/>
            <p:cNvSpPr/>
            <p:nvPr/>
          </p:nvSpPr>
          <p:spPr>
            <a:xfrm rot="5400000">
              <a:off x="7478315" y="2413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7" name="직사각형 706"/>
            <p:cNvSpPr/>
            <p:nvPr/>
          </p:nvSpPr>
          <p:spPr>
            <a:xfrm rot="5400000">
              <a:off x="7478315" y="2781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8" name="직사각형 707"/>
            <p:cNvSpPr/>
            <p:nvPr/>
          </p:nvSpPr>
          <p:spPr>
            <a:xfrm rot="5400000">
              <a:off x="7478315" y="3148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9" name="직사각형 708"/>
            <p:cNvSpPr/>
            <p:nvPr/>
          </p:nvSpPr>
          <p:spPr>
            <a:xfrm rot="5400000">
              <a:off x="7478315" y="3515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0" name="직사각형 709"/>
            <p:cNvSpPr/>
            <p:nvPr/>
          </p:nvSpPr>
          <p:spPr>
            <a:xfrm rot="5400000">
              <a:off x="7478315" y="3882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1" name="직사각형 710"/>
            <p:cNvSpPr/>
            <p:nvPr/>
          </p:nvSpPr>
          <p:spPr>
            <a:xfrm rot="5400000">
              <a:off x="7478315" y="42498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2" name="직사각형 711"/>
            <p:cNvSpPr/>
            <p:nvPr/>
          </p:nvSpPr>
          <p:spPr>
            <a:xfrm rot="5400000">
              <a:off x="7478315" y="46170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3" name="직사각형 712"/>
            <p:cNvSpPr/>
            <p:nvPr/>
          </p:nvSpPr>
          <p:spPr>
            <a:xfrm rot="5400000">
              <a:off x="7478315" y="49842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4" name="직사각형 713"/>
            <p:cNvSpPr/>
            <p:nvPr/>
          </p:nvSpPr>
          <p:spPr>
            <a:xfrm rot="5400000">
              <a:off x="7478315" y="53514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5" name="직사각형 714"/>
            <p:cNvSpPr/>
            <p:nvPr/>
          </p:nvSpPr>
          <p:spPr>
            <a:xfrm rot="5400000">
              <a:off x="7478315" y="5718685"/>
              <a:ext cx="366394" cy="1934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" name="직사각형 2"/>
          <p:cNvSpPr/>
          <p:nvPr/>
        </p:nvSpPr>
        <p:spPr>
          <a:xfrm>
            <a:off x="9163200" y="793800"/>
            <a:ext cx="2764800" cy="5486400"/>
          </a:xfrm>
          <a:prstGeom prst="rect">
            <a:avLst/>
          </a:prstGeom>
          <a:solidFill>
            <a:schemeClr val="accent4">
              <a:lumMod val="75000"/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3174320" y="491400"/>
            <a:ext cx="3692626" cy="4781031"/>
            <a:chOff x="3174320" y="491400"/>
            <a:chExt cx="3692626" cy="4781031"/>
          </a:xfrm>
        </p:grpSpPr>
        <p:grpSp>
          <p:nvGrpSpPr>
            <p:cNvPr id="8" name="그룹 7"/>
            <p:cNvGrpSpPr/>
            <p:nvPr/>
          </p:nvGrpSpPr>
          <p:grpSpPr>
            <a:xfrm>
              <a:off x="3174320" y="491400"/>
              <a:ext cx="3692626" cy="3671194"/>
              <a:chOff x="3174320" y="491400"/>
              <a:chExt cx="3692626" cy="3671194"/>
            </a:xfrm>
          </p:grpSpPr>
          <p:grpSp>
            <p:nvGrpSpPr>
              <p:cNvPr id="716" name="그룹 715"/>
              <p:cNvGrpSpPr/>
              <p:nvPr/>
            </p:nvGrpSpPr>
            <p:grpSpPr>
              <a:xfrm>
                <a:off x="3174320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717" name="직사각형 716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18" name="직사각형 717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19" name="직사각형 718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20" name="직사각형 719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21" name="직사각형 720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22" name="직사각형 721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23" name="직사각형 722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24" name="직사각형 723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25" name="직사각형 724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26" name="직사각형 725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957" name="그룹 956"/>
              <p:cNvGrpSpPr/>
              <p:nvPr/>
            </p:nvGrpSpPr>
            <p:grpSpPr>
              <a:xfrm>
                <a:off x="3358488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958" name="직사각형 957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59" name="직사각형 958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0" name="직사각형 959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1" name="직사각형 960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2" name="직사각형 961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3" name="직사각형 962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4" name="직사각형 963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5" name="직사각형 964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6" name="직사각형 965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7" name="직사각형 966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968" name="그룹 967"/>
              <p:cNvGrpSpPr/>
              <p:nvPr/>
            </p:nvGrpSpPr>
            <p:grpSpPr>
              <a:xfrm>
                <a:off x="3542656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969" name="직사각형 968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0" name="직사각형 969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1" name="직사각형 970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2" name="직사각형 971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3" name="직사각형 972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4" name="직사각형 973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5" name="직사각형 974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6" name="직사각형 975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7" name="직사각형 976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8" name="직사각형 977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979" name="그룹 978"/>
              <p:cNvGrpSpPr/>
              <p:nvPr/>
            </p:nvGrpSpPr>
            <p:grpSpPr>
              <a:xfrm>
                <a:off x="3726824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980" name="직사각형 979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1" name="직사각형 980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2" name="직사각형 981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3" name="직사각형 982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4" name="직사각형 983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5" name="직사각형 984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6" name="직사각형 985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7" name="직사각형 986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8" name="직사각형 987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9" name="직사각형 988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990" name="그룹 989"/>
              <p:cNvGrpSpPr/>
              <p:nvPr/>
            </p:nvGrpSpPr>
            <p:grpSpPr>
              <a:xfrm>
                <a:off x="3910992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991" name="직사각형 990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2" name="직사각형 991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3" name="직사각형 992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4" name="직사각형 993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5" name="직사각형 994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6" name="직사각형 995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7" name="직사각형 996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8" name="직사각형 997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9" name="직사각형 998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00" name="직사각형 999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01" name="그룹 1000"/>
              <p:cNvGrpSpPr/>
              <p:nvPr/>
            </p:nvGrpSpPr>
            <p:grpSpPr>
              <a:xfrm>
                <a:off x="4095160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002" name="직사각형 1001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03" name="직사각형 1002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04" name="직사각형 1003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05" name="직사각형 1004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06" name="직사각형 1005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07" name="직사각형 1006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08" name="직사각형 1007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09" name="직사각형 1008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10" name="직사각형 1009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11" name="직사각형 1010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12" name="그룹 1011"/>
              <p:cNvGrpSpPr/>
              <p:nvPr/>
            </p:nvGrpSpPr>
            <p:grpSpPr>
              <a:xfrm>
                <a:off x="4279328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013" name="직사각형 1012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14" name="직사각형 1013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15" name="직사각형 1014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16" name="직사각형 1015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17" name="직사각형 1016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18" name="직사각형 1017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19" name="직사각형 1018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20" name="직사각형 1019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21" name="직사각형 1020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22" name="직사각형 1021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23" name="그룹 1022"/>
              <p:cNvGrpSpPr/>
              <p:nvPr/>
            </p:nvGrpSpPr>
            <p:grpSpPr>
              <a:xfrm>
                <a:off x="4463496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024" name="직사각형 1023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25" name="직사각형 1024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26" name="직사각형 1025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27" name="직사각형 1026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28" name="직사각형 1027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29" name="직사각형 1028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0" name="직사각형 1029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1" name="직사각형 1030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2" name="직사각형 1031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3" name="직사각형 1032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34" name="그룹 1033"/>
              <p:cNvGrpSpPr/>
              <p:nvPr/>
            </p:nvGrpSpPr>
            <p:grpSpPr>
              <a:xfrm>
                <a:off x="4647664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035" name="직사각형 1034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6" name="직사각형 1035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7" name="직사각형 1036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8" name="직사각형 1037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9" name="직사각형 1038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0" name="직사각형 1039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1" name="직사각형 1040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2" name="직사각형 1041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3" name="직사각형 1042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4" name="직사각형 1043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45" name="그룹 1044"/>
              <p:cNvGrpSpPr/>
              <p:nvPr/>
            </p:nvGrpSpPr>
            <p:grpSpPr>
              <a:xfrm>
                <a:off x="4831832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046" name="직사각형 1045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7" name="직사각형 1046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8" name="직사각형 1047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9" name="직사각형 1048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0" name="직사각형 1049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1" name="직사각형 1050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2" name="직사각형 1051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3" name="직사각형 1052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4" name="직사각형 1053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5" name="직사각형 1054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56" name="그룹 1055"/>
              <p:cNvGrpSpPr/>
              <p:nvPr/>
            </p:nvGrpSpPr>
            <p:grpSpPr>
              <a:xfrm>
                <a:off x="5016000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057" name="직사각형 1056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8" name="직사각형 1057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9" name="직사각형 1058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60" name="직사각형 1059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61" name="직사각형 1060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62" name="직사각형 1061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63" name="직사각형 1062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64" name="직사각형 1063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65" name="직사각형 1064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66" name="직사각형 1065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67" name="그룹 1066"/>
              <p:cNvGrpSpPr/>
              <p:nvPr/>
            </p:nvGrpSpPr>
            <p:grpSpPr>
              <a:xfrm>
                <a:off x="5200168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068" name="직사각형 1067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69" name="직사각형 1068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0" name="직사각형 1069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1" name="직사각형 1070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2" name="직사각형 1071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3" name="직사각형 1072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4" name="직사각형 1073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5" name="직사각형 1074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6" name="직사각형 1075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7" name="직사각형 1076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78" name="그룹 1077"/>
              <p:cNvGrpSpPr/>
              <p:nvPr/>
            </p:nvGrpSpPr>
            <p:grpSpPr>
              <a:xfrm>
                <a:off x="5384336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079" name="직사각형 1078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0" name="직사각형 1079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1" name="직사각형 1080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2" name="직사각형 1081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3" name="직사각형 1082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4" name="직사각형 1083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5" name="직사각형 1084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6" name="직사각형 1085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7" name="직사각형 1086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8" name="직사각형 1087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89" name="그룹 1088"/>
              <p:cNvGrpSpPr/>
              <p:nvPr/>
            </p:nvGrpSpPr>
            <p:grpSpPr>
              <a:xfrm>
                <a:off x="5568504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090" name="직사각형 1089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1" name="직사각형 1090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2" name="직사각형 1091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3" name="직사각형 1092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4" name="직사각형 1093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5" name="직사각형 1094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6" name="직사각형 1095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7" name="직사각형 1096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8" name="직사각형 1097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9" name="직사각형 1098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00" name="그룹 1099"/>
              <p:cNvGrpSpPr/>
              <p:nvPr/>
            </p:nvGrpSpPr>
            <p:grpSpPr>
              <a:xfrm>
                <a:off x="5752672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101" name="직사각형 1100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02" name="직사각형 1101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03" name="직사각형 1102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04" name="직사각형 1103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05" name="직사각형 1104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06" name="직사각형 1105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07" name="직사각형 1106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08" name="직사각형 1107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09" name="직사각형 1108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0" name="직사각형 1109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11" name="그룹 1110"/>
              <p:cNvGrpSpPr/>
              <p:nvPr/>
            </p:nvGrpSpPr>
            <p:grpSpPr>
              <a:xfrm>
                <a:off x="5936840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112" name="직사각형 1111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3" name="직사각형 1112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4" name="직사각형 1113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5" name="직사각형 1114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6" name="직사각형 1115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7" name="직사각형 1116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8" name="직사각형 1117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9" name="직사각형 1118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0" name="직사각형 1119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1" name="직사각형 1120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22" name="그룹 1121"/>
              <p:cNvGrpSpPr/>
              <p:nvPr/>
            </p:nvGrpSpPr>
            <p:grpSpPr>
              <a:xfrm>
                <a:off x="6121008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123" name="직사각형 1122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4" name="직사각형 1123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5" name="직사각형 1124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6" name="직사각형 1125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7" name="직사각형 1126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8" name="직사각형 1127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9" name="직사각형 1128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0" name="직사각형 1129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1" name="직사각형 1130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2" name="직사각형 1131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33" name="그룹 1132"/>
              <p:cNvGrpSpPr/>
              <p:nvPr/>
            </p:nvGrpSpPr>
            <p:grpSpPr>
              <a:xfrm>
                <a:off x="6305176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134" name="직사각형 1133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5" name="직사각형 1134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6" name="직사각형 1135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7" name="직사각형 1136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8" name="직사각형 1137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9" name="직사각형 1138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0" name="직사각형 1139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1" name="직사각형 1140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2" name="직사각형 1141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3" name="직사각형 1142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44" name="그룹 1143"/>
              <p:cNvGrpSpPr/>
              <p:nvPr/>
            </p:nvGrpSpPr>
            <p:grpSpPr>
              <a:xfrm>
                <a:off x="6489344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145" name="직사각형 1144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6" name="직사각형 1145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7" name="직사각형 1146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8" name="직사각형 1147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9" name="직사각형 1148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50" name="직사각형 1149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51" name="직사각형 1150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52" name="직사각형 1151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53" name="직사각형 1152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54" name="직사각형 1153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55" name="그룹 1154"/>
              <p:cNvGrpSpPr/>
              <p:nvPr/>
            </p:nvGrpSpPr>
            <p:grpSpPr>
              <a:xfrm>
                <a:off x="6673521" y="491400"/>
                <a:ext cx="193425" cy="3671194"/>
                <a:chOff x="7564799" y="491401"/>
                <a:chExt cx="193425" cy="3671194"/>
              </a:xfrm>
            </p:grpSpPr>
            <p:sp>
              <p:nvSpPr>
                <p:cNvPr id="1156" name="직사각형 1155"/>
                <p:cNvSpPr/>
                <p:nvPr/>
              </p:nvSpPr>
              <p:spPr>
                <a:xfrm rot="5400000">
                  <a:off x="7478315" y="577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57" name="직사각형 1156"/>
                <p:cNvSpPr/>
                <p:nvPr/>
              </p:nvSpPr>
              <p:spPr>
                <a:xfrm rot="5400000">
                  <a:off x="7478315" y="1679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58" name="직사각형 1157"/>
                <p:cNvSpPr/>
                <p:nvPr/>
              </p:nvSpPr>
              <p:spPr>
                <a:xfrm rot="5400000">
                  <a:off x="7478315" y="945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59" name="직사각형 1158"/>
                <p:cNvSpPr/>
                <p:nvPr/>
              </p:nvSpPr>
              <p:spPr>
                <a:xfrm rot="5400000">
                  <a:off x="7478315" y="1312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60" name="직사각형 1159"/>
                <p:cNvSpPr/>
                <p:nvPr/>
              </p:nvSpPr>
              <p:spPr>
                <a:xfrm rot="5400000">
                  <a:off x="7478315" y="2046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61" name="직사각형 1160"/>
                <p:cNvSpPr/>
                <p:nvPr/>
              </p:nvSpPr>
              <p:spPr>
                <a:xfrm rot="5400000">
                  <a:off x="7478315" y="24138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62" name="직사각형 1161"/>
                <p:cNvSpPr/>
                <p:nvPr/>
              </p:nvSpPr>
              <p:spPr>
                <a:xfrm rot="5400000">
                  <a:off x="7478315" y="27810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63" name="직사각형 1162"/>
                <p:cNvSpPr/>
                <p:nvPr/>
              </p:nvSpPr>
              <p:spPr>
                <a:xfrm rot="5400000">
                  <a:off x="7478315" y="31482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64" name="직사각형 1163"/>
                <p:cNvSpPr/>
                <p:nvPr/>
              </p:nvSpPr>
              <p:spPr>
                <a:xfrm rot="5400000">
                  <a:off x="7478315" y="35154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65" name="직사각형 1164"/>
                <p:cNvSpPr/>
                <p:nvPr/>
              </p:nvSpPr>
              <p:spPr>
                <a:xfrm rot="5400000">
                  <a:off x="7478315" y="3882685"/>
                  <a:ext cx="366394" cy="19342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6" name="그룹 5"/>
            <p:cNvGrpSpPr/>
            <p:nvPr/>
          </p:nvGrpSpPr>
          <p:grpSpPr>
            <a:xfrm>
              <a:off x="3174320" y="4168100"/>
              <a:ext cx="3678300" cy="366394"/>
              <a:chOff x="3158399" y="4509001"/>
              <a:chExt cx="3678300" cy="366394"/>
            </a:xfrm>
          </p:grpSpPr>
          <p:sp>
            <p:nvSpPr>
              <p:cNvPr id="1166" name="직사각형 1165"/>
              <p:cNvSpPr/>
              <p:nvPr/>
            </p:nvSpPr>
            <p:spPr>
              <a:xfrm rot="5400000">
                <a:off x="307191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67" name="직사각형 1166"/>
              <p:cNvSpPr/>
              <p:nvPr/>
            </p:nvSpPr>
            <p:spPr>
              <a:xfrm rot="5400000">
                <a:off x="325532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68" name="직사각형 1167"/>
              <p:cNvSpPr/>
              <p:nvPr/>
            </p:nvSpPr>
            <p:spPr>
              <a:xfrm rot="5400000">
                <a:off x="343874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69" name="직사각형 1168"/>
              <p:cNvSpPr/>
              <p:nvPr/>
            </p:nvSpPr>
            <p:spPr>
              <a:xfrm rot="5400000">
                <a:off x="362215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0" name="직사각형 1169"/>
              <p:cNvSpPr/>
              <p:nvPr/>
            </p:nvSpPr>
            <p:spPr>
              <a:xfrm rot="5400000">
                <a:off x="3805571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1" name="직사각형 1170"/>
              <p:cNvSpPr/>
              <p:nvPr/>
            </p:nvSpPr>
            <p:spPr>
              <a:xfrm rot="5400000">
                <a:off x="398898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2" name="직사각형 1171"/>
              <p:cNvSpPr/>
              <p:nvPr/>
            </p:nvSpPr>
            <p:spPr>
              <a:xfrm rot="5400000">
                <a:off x="417239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3" name="직사각형 1172"/>
              <p:cNvSpPr/>
              <p:nvPr/>
            </p:nvSpPr>
            <p:spPr>
              <a:xfrm rot="5400000">
                <a:off x="435581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4" name="직사각형 1173"/>
              <p:cNvSpPr/>
              <p:nvPr/>
            </p:nvSpPr>
            <p:spPr>
              <a:xfrm rot="5400000">
                <a:off x="453922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5" name="직사각형 1174"/>
              <p:cNvSpPr/>
              <p:nvPr/>
            </p:nvSpPr>
            <p:spPr>
              <a:xfrm rot="5400000">
                <a:off x="4722641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6" name="직사각형 1175"/>
              <p:cNvSpPr/>
              <p:nvPr/>
            </p:nvSpPr>
            <p:spPr>
              <a:xfrm rot="5400000">
                <a:off x="490605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7" name="직사각형 1176"/>
              <p:cNvSpPr/>
              <p:nvPr/>
            </p:nvSpPr>
            <p:spPr>
              <a:xfrm rot="5400000">
                <a:off x="508946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8" name="직사각형 1177"/>
              <p:cNvSpPr/>
              <p:nvPr/>
            </p:nvSpPr>
            <p:spPr>
              <a:xfrm rot="5400000">
                <a:off x="527288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9" name="직사각형 1178"/>
              <p:cNvSpPr/>
              <p:nvPr/>
            </p:nvSpPr>
            <p:spPr>
              <a:xfrm rot="5400000">
                <a:off x="545629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80" name="직사각형 1179"/>
              <p:cNvSpPr/>
              <p:nvPr/>
            </p:nvSpPr>
            <p:spPr>
              <a:xfrm rot="5400000">
                <a:off x="5639711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81" name="직사각형 1180"/>
              <p:cNvSpPr/>
              <p:nvPr/>
            </p:nvSpPr>
            <p:spPr>
              <a:xfrm rot="5400000">
                <a:off x="582312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82" name="직사각형 1181"/>
              <p:cNvSpPr/>
              <p:nvPr/>
            </p:nvSpPr>
            <p:spPr>
              <a:xfrm rot="5400000">
                <a:off x="600653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83" name="직사각형 1182"/>
              <p:cNvSpPr/>
              <p:nvPr/>
            </p:nvSpPr>
            <p:spPr>
              <a:xfrm rot="5400000">
                <a:off x="618995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84" name="직사각형 1183"/>
              <p:cNvSpPr/>
              <p:nvPr/>
            </p:nvSpPr>
            <p:spPr>
              <a:xfrm rot="5400000">
                <a:off x="637336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85" name="직사각형 1184"/>
              <p:cNvSpPr/>
              <p:nvPr/>
            </p:nvSpPr>
            <p:spPr>
              <a:xfrm rot="5400000">
                <a:off x="6556790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186" name="그룹 1185"/>
            <p:cNvGrpSpPr/>
            <p:nvPr/>
          </p:nvGrpSpPr>
          <p:grpSpPr>
            <a:xfrm>
              <a:off x="3174320" y="4541881"/>
              <a:ext cx="3678300" cy="366394"/>
              <a:chOff x="3158399" y="4509001"/>
              <a:chExt cx="3678300" cy="366394"/>
            </a:xfrm>
          </p:grpSpPr>
          <p:sp>
            <p:nvSpPr>
              <p:cNvPr id="1187" name="직사각형 1186"/>
              <p:cNvSpPr/>
              <p:nvPr/>
            </p:nvSpPr>
            <p:spPr>
              <a:xfrm rot="5400000">
                <a:off x="307191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88" name="직사각형 1187"/>
              <p:cNvSpPr/>
              <p:nvPr/>
            </p:nvSpPr>
            <p:spPr>
              <a:xfrm rot="5400000">
                <a:off x="325532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89" name="직사각형 1188"/>
              <p:cNvSpPr/>
              <p:nvPr/>
            </p:nvSpPr>
            <p:spPr>
              <a:xfrm rot="5400000">
                <a:off x="343874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0" name="직사각형 1189"/>
              <p:cNvSpPr/>
              <p:nvPr/>
            </p:nvSpPr>
            <p:spPr>
              <a:xfrm rot="5400000">
                <a:off x="362215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1" name="직사각형 1190"/>
              <p:cNvSpPr/>
              <p:nvPr/>
            </p:nvSpPr>
            <p:spPr>
              <a:xfrm rot="5400000">
                <a:off x="3805571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2" name="직사각형 1191"/>
              <p:cNvSpPr/>
              <p:nvPr/>
            </p:nvSpPr>
            <p:spPr>
              <a:xfrm rot="5400000">
                <a:off x="398898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3" name="직사각형 1192"/>
              <p:cNvSpPr/>
              <p:nvPr/>
            </p:nvSpPr>
            <p:spPr>
              <a:xfrm rot="5400000">
                <a:off x="417239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4" name="직사각형 1193"/>
              <p:cNvSpPr/>
              <p:nvPr/>
            </p:nvSpPr>
            <p:spPr>
              <a:xfrm rot="5400000">
                <a:off x="435581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5" name="직사각형 1194"/>
              <p:cNvSpPr/>
              <p:nvPr/>
            </p:nvSpPr>
            <p:spPr>
              <a:xfrm rot="5400000">
                <a:off x="453922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6" name="직사각형 1195"/>
              <p:cNvSpPr/>
              <p:nvPr/>
            </p:nvSpPr>
            <p:spPr>
              <a:xfrm rot="5400000">
                <a:off x="4722641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7" name="직사각형 1196"/>
              <p:cNvSpPr/>
              <p:nvPr/>
            </p:nvSpPr>
            <p:spPr>
              <a:xfrm rot="5400000">
                <a:off x="490605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8" name="직사각형 1197"/>
              <p:cNvSpPr/>
              <p:nvPr/>
            </p:nvSpPr>
            <p:spPr>
              <a:xfrm rot="5400000">
                <a:off x="508946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9" name="직사각형 1198"/>
              <p:cNvSpPr/>
              <p:nvPr/>
            </p:nvSpPr>
            <p:spPr>
              <a:xfrm rot="5400000">
                <a:off x="527288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00" name="직사각형 1199"/>
              <p:cNvSpPr/>
              <p:nvPr/>
            </p:nvSpPr>
            <p:spPr>
              <a:xfrm rot="5400000">
                <a:off x="545629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01" name="직사각형 1200"/>
              <p:cNvSpPr/>
              <p:nvPr/>
            </p:nvSpPr>
            <p:spPr>
              <a:xfrm rot="5400000">
                <a:off x="5639711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02" name="직사각형 1201"/>
              <p:cNvSpPr/>
              <p:nvPr/>
            </p:nvSpPr>
            <p:spPr>
              <a:xfrm rot="5400000">
                <a:off x="582312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03" name="직사각형 1202"/>
              <p:cNvSpPr/>
              <p:nvPr/>
            </p:nvSpPr>
            <p:spPr>
              <a:xfrm rot="5400000">
                <a:off x="600653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04" name="직사각형 1203"/>
              <p:cNvSpPr/>
              <p:nvPr/>
            </p:nvSpPr>
            <p:spPr>
              <a:xfrm rot="5400000">
                <a:off x="618995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05" name="직사각형 1204"/>
              <p:cNvSpPr/>
              <p:nvPr/>
            </p:nvSpPr>
            <p:spPr>
              <a:xfrm rot="5400000">
                <a:off x="637336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06" name="직사각형 1205"/>
              <p:cNvSpPr/>
              <p:nvPr/>
            </p:nvSpPr>
            <p:spPr>
              <a:xfrm rot="5400000">
                <a:off x="6556790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207" name="그룹 1206"/>
            <p:cNvGrpSpPr/>
            <p:nvPr/>
          </p:nvGrpSpPr>
          <p:grpSpPr>
            <a:xfrm>
              <a:off x="3174320" y="4906037"/>
              <a:ext cx="3678300" cy="366394"/>
              <a:chOff x="3158399" y="4509001"/>
              <a:chExt cx="3678300" cy="366394"/>
            </a:xfrm>
          </p:grpSpPr>
          <p:sp>
            <p:nvSpPr>
              <p:cNvPr id="1208" name="직사각형 1207"/>
              <p:cNvSpPr/>
              <p:nvPr/>
            </p:nvSpPr>
            <p:spPr>
              <a:xfrm rot="5400000">
                <a:off x="307191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09" name="직사각형 1208"/>
              <p:cNvSpPr/>
              <p:nvPr/>
            </p:nvSpPr>
            <p:spPr>
              <a:xfrm rot="5400000">
                <a:off x="325532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10" name="직사각형 1209"/>
              <p:cNvSpPr/>
              <p:nvPr/>
            </p:nvSpPr>
            <p:spPr>
              <a:xfrm rot="5400000">
                <a:off x="343874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11" name="직사각형 1210"/>
              <p:cNvSpPr/>
              <p:nvPr/>
            </p:nvSpPr>
            <p:spPr>
              <a:xfrm rot="5400000">
                <a:off x="362215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12" name="직사각형 1211"/>
              <p:cNvSpPr/>
              <p:nvPr/>
            </p:nvSpPr>
            <p:spPr>
              <a:xfrm rot="5400000">
                <a:off x="3805571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13" name="직사각형 1212"/>
              <p:cNvSpPr/>
              <p:nvPr/>
            </p:nvSpPr>
            <p:spPr>
              <a:xfrm rot="5400000">
                <a:off x="398898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14" name="직사각형 1213"/>
              <p:cNvSpPr/>
              <p:nvPr/>
            </p:nvSpPr>
            <p:spPr>
              <a:xfrm rot="5400000">
                <a:off x="417239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15" name="직사각형 1214"/>
              <p:cNvSpPr/>
              <p:nvPr/>
            </p:nvSpPr>
            <p:spPr>
              <a:xfrm rot="5400000">
                <a:off x="435581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16" name="직사각형 1215"/>
              <p:cNvSpPr/>
              <p:nvPr/>
            </p:nvSpPr>
            <p:spPr>
              <a:xfrm rot="5400000">
                <a:off x="453922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17" name="직사각형 1216"/>
              <p:cNvSpPr/>
              <p:nvPr/>
            </p:nvSpPr>
            <p:spPr>
              <a:xfrm rot="5400000">
                <a:off x="4722641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18" name="직사각형 1217"/>
              <p:cNvSpPr/>
              <p:nvPr/>
            </p:nvSpPr>
            <p:spPr>
              <a:xfrm rot="5400000">
                <a:off x="490605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19" name="직사각형 1218"/>
              <p:cNvSpPr/>
              <p:nvPr/>
            </p:nvSpPr>
            <p:spPr>
              <a:xfrm rot="5400000">
                <a:off x="508946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20" name="직사각형 1219"/>
              <p:cNvSpPr/>
              <p:nvPr/>
            </p:nvSpPr>
            <p:spPr>
              <a:xfrm rot="5400000">
                <a:off x="527288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21" name="직사각형 1220"/>
              <p:cNvSpPr/>
              <p:nvPr/>
            </p:nvSpPr>
            <p:spPr>
              <a:xfrm rot="5400000">
                <a:off x="545629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22" name="직사각형 1221"/>
              <p:cNvSpPr/>
              <p:nvPr/>
            </p:nvSpPr>
            <p:spPr>
              <a:xfrm rot="5400000">
                <a:off x="5639711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23" name="직사각형 1222"/>
              <p:cNvSpPr/>
              <p:nvPr/>
            </p:nvSpPr>
            <p:spPr>
              <a:xfrm rot="5400000">
                <a:off x="5823125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24" name="직사각형 1223"/>
              <p:cNvSpPr/>
              <p:nvPr/>
            </p:nvSpPr>
            <p:spPr>
              <a:xfrm rot="5400000">
                <a:off x="6006539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25" name="직사각형 1224"/>
              <p:cNvSpPr/>
              <p:nvPr/>
            </p:nvSpPr>
            <p:spPr>
              <a:xfrm rot="5400000">
                <a:off x="6189953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26" name="직사각형 1225"/>
              <p:cNvSpPr/>
              <p:nvPr/>
            </p:nvSpPr>
            <p:spPr>
              <a:xfrm rot="5400000">
                <a:off x="6373367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27" name="직사각형 1226"/>
              <p:cNvSpPr/>
              <p:nvPr/>
            </p:nvSpPr>
            <p:spPr>
              <a:xfrm rot="5400000">
                <a:off x="6556790" y="4595485"/>
                <a:ext cx="366394" cy="1934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727" name="직사각형 726"/>
          <p:cNvSpPr/>
          <p:nvPr/>
        </p:nvSpPr>
        <p:spPr>
          <a:xfrm>
            <a:off x="3158400" y="491400"/>
            <a:ext cx="388800" cy="345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8" name="직사각형 727"/>
          <p:cNvSpPr/>
          <p:nvPr/>
        </p:nvSpPr>
        <p:spPr>
          <a:xfrm>
            <a:off x="3720000" y="491400"/>
            <a:ext cx="388800" cy="345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9" name="직사각형 728"/>
          <p:cNvSpPr/>
          <p:nvPr/>
        </p:nvSpPr>
        <p:spPr>
          <a:xfrm>
            <a:off x="4281600" y="491400"/>
            <a:ext cx="388800" cy="345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0" name="직사각형 729"/>
          <p:cNvSpPr/>
          <p:nvPr/>
        </p:nvSpPr>
        <p:spPr>
          <a:xfrm>
            <a:off x="5016000" y="448200"/>
            <a:ext cx="388800" cy="345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1" name="직사각형 730"/>
          <p:cNvSpPr/>
          <p:nvPr/>
        </p:nvSpPr>
        <p:spPr>
          <a:xfrm>
            <a:off x="5361600" y="491400"/>
            <a:ext cx="388800" cy="345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2" name="직사각형 731"/>
          <p:cNvSpPr/>
          <p:nvPr/>
        </p:nvSpPr>
        <p:spPr>
          <a:xfrm>
            <a:off x="3460800" y="966600"/>
            <a:ext cx="388800" cy="345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3" name="직사각형 732"/>
          <p:cNvSpPr/>
          <p:nvPr/>
        </p:nvSpPr>
        <p:spPr>
          <a:xfrm>
            <a:off x="4022400" y="966600"/>
            <a:ext cx="388800" cy="345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5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3677</TotalTime>
  <Words>164</Words>
  <Application>Microsoft Office PowerPoint</Application>
  <PresentationFormat>와이드스크린</PresentationFormat>
  <Paragraphs>129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돋움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yjkim</dc:creator>
  <cp:lastModifiedBy>Yoonjoong Kim</cp:lastModifiedBy>
  <cp:revision>248</cp:revision>
  <cp:lastPrinted>2022-06-19T10:06:22Z</cp:lastPrinted>
  <dcterms:created xsi:type="dcterms:W3CDTF">2022-06-17T06:15:11Z</dcterms:created>
  <dcterms:modified xsi:type="dcterms:W3CDTF">2023-04-02T13:59:48Z</dcterms:modified>
</cp:coreProperties>
</file>